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2" r:id="rId6"/>
  </p:sldMasterIdLst>
  <p:notesMasterIdLst>
    <p:notesMasterId r:id="rId10"/>
  </p:notesMasterIdLst>
  <p:sldIdLst>
    <p:sldId id="394" r:id="rId7"/>
    <p:sldId id="8417" r:id="rId8"/>
    <p:sldId id="8418" r:id="rId9"/>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ullivan. Michael (ESB Networks - Kanturk)" initials="OK" lastIdx="6" clrIdx="0">
    <p:extLst>
      <p:ext uri="{19B8F6BF-5375-455C-9EA6-DF929625EA0E}">
        <p15:presenceInfo xmlns:p15="http://schemas.microsoft.com/office/powerpoint/2012/main" userId="S-1-5-21-866909991-2677109737-1885913163-51892" providerId="AD"/>
      </p:ext>
    </p:extLst>
  </p:cmAuthor>
  <p:cmAuthor id="2" name="Geaney. Carmel (ESB Networks)" initials="GN" lastIdx="4" clrIdx="1">
    <p:extLst>
      <p:ext uri="{19B8F6BF-5375-455C-9EA6-DF929625EA0E}">
        <p15:presenceInfo xmlns:p15="http://schemas.microsoft.com/office/powerpoint/2012/main" userId="S-1-5-21-866909991-2677109737-1885913163-40748" providerId="AD"/>
      </p:ext>
    </p:extLst>
  </p:cmAuthor>
  <p:cmAuthor id="3" name="Quigley. Violet (ESB Networks)" initials="QV(N" lastIdx="3" clrIdx="2">
    <p:extLst>
      <p:ext uri="{19B8F6BF-5375-455C-9EA6-DF929625EA0E}">
        <p15:presenceInfo xmlns:p15="http://schemas.microsoft.com/office/powerpoint/2012/main" userId="S::violet.quigley@esb.ie::7e96a49f-f0e6-4494-8d16-1f369cceb8e5" providerId="AD"/>
      </p:ext>
    </p:extLst>
  </p:cmAuthor>
  <p:cmAuthor id="4" name="Tracey. Stephen (ESB Networks)" initials="TN" lastIdx="5" clrIdx="3">
    <p:extLst>
      <p:ext uri="{19B8F6BF-5375-455C-9EA6-DF929625EA0E}">
        <p15:presenceInfo xmlns:p15="http://schemas.microsoft.com/office/powerpoint/2012/main" userId="S-1-5-21-866909991-2677109737-1885913163-64645" providerId="AD"/>
      </p:ext>
    </p:extLst>
  </p:cmAuthor>
  <p:cmAuthor id="5" name="Murphy. Emer (ESB Networks)" initials="MN" lastIdx="1" clrIdx="4">
    <p:extLst>
      <p:ext uri="{19B8F6BF-5375-455C-9EA6-DF929625EA0E}">
        <p15:presenceInfo xmlns:p15="http://schemas.microsoft.com/office/powerpoint/2012/main" userId="S::emer.murphy@esb.ie::1f0d586e-9da6-4343-ad20-fb93625d7494" providerId="AD"/>
      </p:ext>
    </p:extLst>
  </p:cmAuthor>
  <p:cmAuthor id="6" name="Murray. Michael (ESB Networks - Galway)" initials="MM(NG" lastIdx="1" clrIdx="5">
    <p:extLst>
      <p:ext uri="{19B8F6BF-5375-455C-9EA6-DF929625EA0E}">
        <p15:presenceInfo xmlns:p15="http://schemas.microsoft.com/office/powerpoint/2012/main" userId="S::michael.murray@esb.ie::c9be2d39-c810-4570-b95b-e9132dc69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091019"/>
    <a:srgbClr val="FFD600"/>
    <a:srgbClr val="DD380A"/>
    <a:srgbClr val="7030A0"/>
    <a:srgbClr val="E8A102"/>
    <a:srgbClr val="ECC200"/>
    <a:srgbClr val="00A599"/>
    <a:srgbClr val="009FD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F4D7F5-85B9-406F-8081-7261ECA1378F}" v="8" dt="2024-11-14T09:55:14.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Michael (ESB Networks - Galway)" userId="c9be2d39-c810-4570-b95b-e9132dc69603" providerId="ADAL" clId="{EDF4D7F5-85B9-406F-8081-7261ECA1378F}"/>
    <pc:docChg chg="undo custSel addSld delSld modSld">
      <pc:chgData name="Murray. Michael (ESB Networks - Galway)" userId="c9be2d39-c810-4570-b95b-e9132dc69603" providerId="ADAL" clId="{EDF4D7F5-85B9-406F-8081-7261ECA1378F}" dt="2024-11-14T09:54:29.316" v="410" actId="1076"/>
      <pc:docMkLst>
        <pc:docMk/>
      </pc:docMkLst>
      <pc:sldChg chg="del">
        <pc:chgData name="Murray. Michael (ESB Networks - Galway)" userId="c9be2d39-c810-4570-b95b-e9132dc69603" providerId="ADAL" clId="{EDF4D7F5-85B9-406F-8081-7261ECA1378F}" dt="2023-11-02T13:23:17.434" v="151" actId="47"/>
        <pc:sldMkLst>
          <pc:docMk/>
          <pc:sldMk cId="1310018502" sldId="374"/>
        </pc:sldMkLst>
      </pc:sldChg>
      <pc:sldChg chg="modSp mod">
        <pc:chgData name="Murray. Michael (ESB Networks - Galway)" userId="c9be2d39-c810-4570-b95b-e9132dc69603" providerId="ADAL" clId="{EDF4D7F5-85B9-406F-8081-7261ECA1378F}" dt="2023-11-02T13:24:00.690" v="163" actId="255"/>
        <pc:sldMkLst>
          <pc:docMk/>
          <pc:sldMk cId="4215656716" sldId="394"/>
        </pc:sldMkLst>
        <pc:spChg chg="mod">
          <ac:chgData name="Murray. Michael (ESB Networks - Galway)" userId="c9be2d39-c810-4570-b95b-e9132dc69603" providerId="ADAL" clId="{EDF4D7F5-85B9-406F-8081-7261ECA1378F}" dt="2023-11-02T13:24:00.690" v="163" actId="255"/>
          <ac:spMkLst>
            <pc:docMk/>
            <pc:sldMk cId="4215656716" sldId="394"/>
            <ac:spMk id="18" creationId="{2BF3486A-E1D3-9CA4-AA5C-12E378FA7149}"/>
          </ac:spMkLst>
        </pc:spChg>
      </pc:sldChg>
      <pc:sldChg chg="del">
        <pc:chgData name="Murray. Michael (ESB Networks - Galway)" userId="c9be2d39-c810-4570-b95b-e9132dc69603" providerId="ADAL" clId="{EDF4D7F5-85B9-406F-8081-7261ECA1378F}" dt="2023-11-02T13:08:24.585" v="16" actId="47"/>
        <pc:sldMkLst>
          <pc:docMk/>
          <pc:sldMk cId="2226493479" sldId="397"/>
        </pc:sldMkLst>
      </pc:sldChg>
      <pc:sldChg chg="del">
        <pc:chgData name="Murray. Michael (ESB Networks - Galway)" userId="c9be2d39-c810-4570-b95b-e9132dc69603" providerId="ADAL" clId="{EDF4D7F5-85B9-406F-8081-7261ECA1378F}" dt="2023-11-02T13:08:22.405" v="5" actId="47"/>
        <pc:sldMkLst>
          <pc:docMk/>
          <pc:sldMk cId="1680685999" sldId="455"/>
        </pc:sldMkLst>
      </pc:sldChg>
      <pc:sldChg chg="del">
        <pc:chgData name="Murray. Michael (ESB Networks - Galway)" userId="c9be2d39-c810-4570-b95b-e9132dc69603" providerId="ADAL" clId="{EDF4D7F5-85B9-406F-8081-7261ECA1378F}" dt="2023-11-02T13:08:22.436" v="6" actId="47"/>
        <pc:sldMkLst>
          <pc:docMk/>
          <pc:sldMk cId="2234999588" sldId="465"/>
        </pc:sldMkLst>
      </pc:sldChg>
      <pc:sldChg chg="del">
        <pc:chgData name="Murray. Michael (ESB Networks - Galway)" userId="c9be2d39-c810-4570-b95b-e9132dc69603" providerId="ADAL" clId="{EDF4D7F5-85B9-406F-8081-7261ECA1378F}" dt="2023-11-02T13:08:22.376" v="4" actId="47"/>
        <pc:sldMkLst>
          <pc:docMk/>
          <pc:sldMk cId="3765991335" sldId="483"/>
        </pc:sldMkLst>
      </pc:sldChg>
      <pc:sldChg chg="del">
        <pc:chgData name="Murray. Michael (ESB Networks - Galway)" userId="c9be2d39-c810-4570-b95b-e9132dc69603" providerId="ADAL" clId="{EDF4D7F5-85B9-406F-8081-7261ECA1378F}" dt="2023-11-02T13:08:22.297" v="2" actId="47"/>
        <pc:sldMkLst>
          <pc:docMk/>
          <pc:sldMk cId="376757898" sldId="522"/>
        </pc:sldMkLst>
      </pc:sldChg>
      <pc:sldChg chg="addSp delSp modSp mod">
        <pc:chgData name="Murray. Michael (ESB Networks - Galway)" userId="c9be2d39-c810-4570-b95b-e9132dc69603" providerId="ADAL" clId="{EDF4D7F5-85B9-406F-8081-7261ECA1378F}" dt="2024-11-14T09:50:41.918" v="337" actId="20577"/>
        <pc:sldMkLst>
          <pc:docMk/>
          <pc:sldMk cId="4002909618" sldId="8417"/>
        </pc:sldMkLst>
        <pc:spChg chg="mod">
          <ac:chgData name="Murray. Michael (ESB Networks - Galway)" userId="c9be2d39-c810-4570-b95b-e9132dc69603" providerId="ADAL" clId="{EDF4D7F5-85B9-406F-8081-7261ECA1378F}" dt="2023-11-02T13:23:42.325" v="160" actId="20577"/>
          <ac:spMkLst>
            <pc:docMk/>
            <pc:sldMk cId="4002909618" sldId="8417"/>
            <ac:spMk id="2" creationId="{676FC414-E331-4F28-A133-5BDEDBF274EE}"/>
          </ac:spMkLst>
        </pc:spChg>
        <pc:spChg chg="mod">
          <ac:chgData name="Murray. Michael (ESB Networks - Galway)" userId="c9be2d39-c810-4570-b95b-e9132dc69603" providerId="ADAL" clId="{EDF4D7F5-85B9-406F-8081-7261ECA1378F}" dt="2023-11-02T13:16:56.978" v="35"/>
          <ac:spMkLst>
            <pc:docMk/>
            <pc:sldMk cId="4002909618" sldId="8417"/>
            <ac:spMk id="3" creationId="{6F72778A-AC00-4043-A78B-EDCAD4EB36B8}"/>
          </ac:spMkLst>
        </pc:spChg>
        <pc:spChg chg="del">
          <ac:chgData name="Murray. Michael (ESB Networks - Galway)" userId="c9be2d39-c810-4570-b95b-e9132dc69603" providerId="ADAL" clId="{EDF4D7F5-85B9-406F-8081-7261ECA1378F}" dt="2023-11-02T13:08:54.745" v="19" actId="478"/>
          <ac:spMkLst>
            <pc:docMk/>
            <pc:sldMk cId="4002909618" sldId="8417"/>
            <ac:spMk id="5" creationId="{9700D5B9-2224-42D8-8014-CE1228FAAB8F}"/>
          </ac:spMkLst>
        </pc:spChg>
        <pc:spChg chg="add del mod">
          <ac:chgData name="Murray. Michael (ESB Networks - Galway)" userId="c9be2d39-c810-4570-b95b-e9132dc69603" providerId="ADAL" clId="{EDF4D7F5-85B9-406F-8081-7261ECA1378F}" dt="2023-11-02T13:16:56.978" v="35"/>
          <ac:spMkLst>
            <pc:docMk/>
            <pc:sldMk cId="4002909618" sldId="8417"/>
            <ac:spMk id="11" creationId="{FBB3BC72-5AEE-CA3B-9671-01FB31D24968}"/>
          </ac:spMkLst>
        </pc:spChg>
        <pc:spChg chg="add del mod">
          <ac:chgData name="Murray. Michael (ESB Networks - Galway)" userId="c9be2d39-c810-4570-b95b-e9132dc69603" providerId="ADAL" clId="{EDF4D7F5-85B9-406F-8081-7261ECA1378F}" dt="2023-11-02T13:16:56.978" v="35"/>
          <ac:spMkLst>
            <pc:docMk/>
            <pc:sldMk cId="4002909618" sldId="8417"/>
            <ac:spMk id="12" creationId="{51602B84-F6C5-EA76-14F0-E4B1A7138DFC}"/>
          </ac:spMkLst>
        </pc:spChg>
        <pc:spChg chg="add mod">
          <ac:chgData name="Murray. Michael (ESB Networks - Galway)" userId="c9be2d39-c810-4570-b95b-e9132dc69603" providerId="ADAL" clId="{EDF4D7F5-85B9-406F-8081-7261ECA1378F}" dt="2024-11-14T09:50:41.918" v="337" actId="20577"/>
          <ac:spMkLst>
            <pc:docMk/>
            <pc:sldMk cId="4002909618" sldId="8417"/>
            <ac:spMk id="16" creationId="{29BAAE92-4209-F279-8471-29AE2797C2B3}"/>
          </ac:spMkLst>
        </pc:spChg>
        <pc:picChg chg="add del mod">
          <ac:chgData name="Murray. Michael (ESB Networks - Galway)" userId="c9be2d39-c810-4570-b95b-e9132dc69603" providerId="ADAL" clId="{EDF4D7F5-85B9-406F-8081-7261ECA1378F}" dt="2023-11-02T13:09:26.650" v="24" actId="478"/>
          <ac:picMkLst>
            <pc:docMk/>
            <pc:sldMk cId="4002909618" sldId="8417"/>
            <ac:picMk id="6" creationId="{67E1B205-862A-75B5-9DC2-34F2086BCCD3}"/>
          </ac:picMkLst>
        </pc:picChg>
        <pc:picChg chg="add del mod">
          <ac:chgData name="Murray. Michael (ESB Networks - Galway)" userId="c9be2d39-c810-4570-b95b-e9132dc69603" providerId="ADAL" clId="{EDF4D7F5-85B9-406F-8081-7261ECA1378F}" dt="2024-11-14T09:45:33.425" v="178" actId="478"/>
          <ac:picMkLst>
            <pc:docMk/>
            <pc:sldMk cId="4002909618" sldId="8417"/>
            <ac:picMk id="8" creationId="{A0D361A8-C2AD-B44F-C3A8-0B99078F6C00}"/>
          </ac:picMkLst>
        </pc:picChg>
        <pc:picChg chg="add del mod">
          <ac:chgData name="Murray. Michael (ESB Networks - Galway)" userId="c9be2d39-c810-4570-b95b-e9132dc69603" providerId="ADAL" clId="{EDF4D7F5-85B9-406F-8081-7261ECA1378F}" dt="2023-11-02T13:17:41.708" v="48" actId="478"/>
          <ac:picMkLst>
            <pc:docMk/>
            <pc:sldMk cId="4002909618" sldId="8417"/>
            <ac:picMk id="10" creationId="{1ACE3BF2-33DB-DD3E-65AC-F41C91092E48}"/>
          </ac:picMkLst>
        </pc:picChg>
        <pc:picChg chg="add del mod">
          <ac:chgData name="Murray. Michael (ESB Networks - Galway)" userId="c9be2d39-c810-4570-b95b-e9132dc69603" providerId="ADAL" clId="{EDF4D7F5-85B9-406F-8081-7261ECA1378F}" dt="2023-11-02T13:17:39.829" v="47" actId="478"/>
          <ac:picMkLst>
            <pc:docMk/>
            <pc:sldMk cId="4002909618" sldId="8417"/>
            <ac:picMk id="14" creationId="{826540E6-D8B3-FA58-BC49-79909F3C59DF}"/>
          </ac:picMkLst>
        </pc:picChg>
      </pc:sldChg>
      <pc:sldChg chg="addSp delSp modSp new mod">
        <pc:chgData name="Murray. Michael (ESB Networks - Galway)" userId="c9be2d39-c810-4570-b95b-e9132dc69603" providerId="ADAL" clId="{EDF4D7F5-85B9-406F-8081-7261ECA1378F}" dt="2024-11-14T09:54:29.316" v="410" actId="1076"/>
        <pc:sldMkLst>
          <pc:docMk/>
          <pc:sldMk cId="2010025709" sldId="8418"/>
        </pc:sldMkLst>
        <pc:spChg chg="mod">
          <ac:chgData name="Murray. Michael (ESB Networks - Galway)" userId="c9be2d39-c810-4570-b95b-e9132dc69603" providerId="ADAL" clId="{EDF4D7F5-85B9-406F-8081-7261ECA1378F}" dt="2024-11-14T09:47:38.649" v="273"/>
          <ac:spMkLst>
            <pc:docMk/>
            <pc:sldMk cId="2010025709" sldId="8418"/>
            <ac:spMk id="2" creationId="{794A19EC-8830-E242-E9A6-008AF93D053C}"/>
          </ac:spMkLst>
        </pc:spChg>
        <pc:spChg chg="del">
          <ac:chgData name="Murray. Michael (ESB Networks - Galway)" userId="c9be2d39-c810-4570-b95b-e9132dc69603" providerId="ADAL" clId="{EDF4D7F5-85B9-406F-8081-7261ECA1378F}" dt="2024-11-14T09:44:52.433" v="165" actId="478"/>
          <ac:spMkLst>
            <pc:docMk/>
            <pc:sldMk cId="2010025709" sldId="8418"/>
            <ac:spMk id="3" creationId="{6C29C15B-5BA3-BB82-2ECD-30690694B6A1}"/>
          </ac:spMkLst>
        </pc:spChg>
        <pc:spChg chg="add mod">
          <ac:chgData name="Murray. Michael (ESB Networks - Galway)" userId="c9be2d39-c810-4570-b95b-e9132dc69603" providerId="ADAL" clId="{EDF4D7F5-85B9-406F-8081-7261ECA1378F}" dt="2024-11-14T09:51:31.302" v="359" actId="1076"/>
          <ac:spMkLst>
            <pc:docMk/>
            <pc:sldMk cId="2010025709" sldId="8418"/>
            <ac:spMk id="8" creationId="{E18EC30C-E6C9-4D15-68FE-B41A7EF587F1}"/>
          </ac:spMkLst>
        </pc:spChg>
        <pc:spChg chg="add mod">
          <ac:chgData name="Murray. Michael (ESB Networks - Galway)" userId="c9be2d39-c810-4570-b95b-e9132dc69603" providerId="ADAL" clId="{EDF4D7F5-85B9-406F-8081-7261ECA1378F}" dt="2024-11-14T09:54:08.574" v="406" actId="1076"/>
          <ac:spMkLst>
            <pc:docMk/>
            <pc:sldMk cId="2010025709" sldId="8418"/>
            <ac:spMk id="10" creationId="{3A3DE02D-3E89-C26E-3CF0-D9074121406B}"/>
          </ac:spMkLst>
        </pc:spChg>
        <pc:spChg chg="add mod">
          <ac:chgData name="Murray. Michael (ESB Networks - Galway)" userId="c9be2d39-c810-4570-b95b-e9132dc69603" providerId="ADAL" clId="{EDF4D7F5-85B9-406F-8081-7261ECA1378F}" dt="2024-11-14T09:54:29.316" v="410" actId="1076"/>
          <ac:spMkLst>
            <pc:docMk/>
            <pc:sldMk cId="2010025709" sldId="8418"/>
            <ac:spMk id="12" creationId="{40D4211C-8917-2BCB-275D-A6D2B60255FD}"/>
          </ac:spMkLst>
        </pc:spChg>
        <pc:picChg chg="add mod">
          <ac:chgData name="Murray. Michael (ESB Networks - Galway)" userId="c9be2d39-c810-4570-b95b-e9132dc69603" providerId="ADAL" clId="{EDF4D7F5-85B9-406F-8081-7261ECA1378F}" dt="2024-11-14T09:51:38.670" v="361" actId="14100"/>
          <ac:picMkLst>
            <pc:docMk/>
            <pc:sldMk cId="2010025709" sldId="8418"/>
            <ac:picMk id="6" creationId="{6BBC85FA-063C-C852-198E-7EF5D062B542}"/>
          </ac:picMkLst>
        </pc:picChg>
        <pc:picChg chg="add mod">
          <ac:chgData name="Murray. Michael (ESB Networks - Galway)" userId="c9be2d39-c810-4570-b95b-e9132dc69603" providerId="ADAL" clId="{EDF4D7F5-85B9-406F-8081-7261ECA1378F}" dt="2024-11-14T09:51:42.380" v="362" actId="14100"/>
          <ac:picMkLst>
            <pc:docMk/>
            <pc:sldMk cId="2010025709" sldId="8418"/>
            <ac:picMk id="7" creationId="{2A6C2748-D41B-8992-B395-027424F8740C}"/>
          </ac:picMkLst>
        </pc:picChg>
        <pc:cxnChg chg="add mod">
          <ac:chgData name="Murray. Michael (ESB Networks - Galway)" userId="c9be2d39-c810-4570-b95b-e9132dc69603" providerId="ADAL" clId="{EDF4D7F5-85B9-406F-8081-7261ECA1378F}" dt="2024-11-14T09:53:21.688" v="397" actId="692"/>
          <ac:cxnSpMkLst>
            <pc:docMk/>
            <pc:sldMk cId="2010025709" sldId="8418"/>
            <ac:cxnSpMk id="14" creationId="{88C1C4B3-629F-63CB-C541-F2B2C113BFA2}"/>
          </ac:cxnSpMkLst>
        </pc:cxnChg>
        <pc:cxnChg chg="add mod">
          <ac:chgData name="Murray. Michael (ESB Networks - Galway)" userId="c9be2d39-c810-4570-b95b-e9132dc69603" providerId="ADAL" clId="{EDF4D7F5-85B9-406F-8081-7261ECA1378F}" dt="2024-11-14T09:53:36.514" v="401" actId="14100"/>
          <ac:cxnSpMkLst>
            <pc:docMk/>
            <pc:sldMk cId="2010025709" sldId="8418"/>
            <ac:cxnSpMk id="15" creationId="{B31FDB9E-91E6-0AD6-B27B-4A2B1FD4F673}"/>
          </ac:cxnSpMkLst>
        </pc:cxnChg>
      </pc:sldChg>
      <pc:sldChg chg="del">
        <pc:chgData name="Murray. Michael (ESB Networks - Galway)" userId="c9be2d39-c810-4570-b95b-e9132dc69603" providerId="ADAL" clId="{EDF4D7F5-85B9-406F-8081-7261ECA1378F}" dt="2023-11-02T13:08:22.488" v="8" actId="47"/>
        <pc:sldMkLst>
          <pc:docMk/>
          <pc:sldMk cId="75957214" sldId="8422"/>
        </pc:sldMkLst>
      </pc:sldChg>
      <pc:sldChg chg="del">
        <pc:chgData name="Murray. Michael (ESB Networks - Galway)" userId="c9be2d39-c810-4570-b95b-e9132dc69603" providerId="ADAL" clId="{EDF4D7F5-85B9-406F-8081-7261ECA1378F}" dt="2023-11-02T13:08:22.560" v="10" actId="47"/>
        <pc:sldMkLst>
          <pc:docMk/>
          <pc:sldMk cId="2119144552" sldId="8423"/>
        </pc:sldMkLst>
      </pc:sldChg>
      <pc:sldChg chg="del">
        <pc:chgData name="Murray. Michael (ESB Networks - Galway)" userId="c9be2d39-c810-4570-b95b-e9132dc69603" providerId="ADAL" clId="{EDF4D7F5-85B9-406F-8081-7261ECA1378F}" dt="2023-11-02T13:08:22.476" v="7" actId="47"/>
        <pc:sldMkLst>
          <pc:docMk/>
          <pc:sldMk cId="4059010032" sldId="8425"/>
        </pc:sldMkLst>
      </pc:sldChg>
      <pc:sldChg chg="del">
        <pc:chgData name="Murray. Michael (ESB Networks - Galway)" userId="c9be2d39-c810-4570-b95b-e9132dc69603" providerId="ADAL" clId="{EDF4D7F5-85B9-406F-8081-7261ECA1378F}" dt="2023-11-02T13:08:22.628" v="11" actId="47"/>
        <pc:sldMkLst>
          <pc:docMk/>
          <pc:sldMk cId="1554981898" sldId="8427"/>
        </pc:sldMkLst>
      </pc:sldChg>
      <pc:sldChg chg="del">
        <pc:chgData name="Murray. Michael (ESB Networks - Galway)" userId="c9be2d39-c810-4570-b95b-e9132dc69603" providerId="ADAL" clId="{EDF4D7F5-85B9-406F-8081-7261ECA1378F}" dt="2023-11-02T13:08:22.343" v="3" actId="47"/>
        <pc:sldMkLst>
          <pc:docMk/>
          <pc:sldMk cId="3870860103" sldId="8428"/>
        </pc:sldMkLst>
      </pc:sldChg>
      <pc:sldChg chg="del">
        <pc:chgData name="Murray. Michael (ESB Networks - Galway)" userId="c9be2d39-c810-4570-b95b-e9132dc69603" providerId="ADAL" clId="{EDF4D7F5-85B9-406F-8081-7261ECA1378F}" dt="2023-11-02T13:08:23.398" v="12" actId="47"/>
        <pc:sldMkLst>
          <pc:docMk/>
          <pc:sldMk cId="2960373343" sldId="8432"/>
        </pc:sldMkLst>
      </pc:sldChg>
      <pc:sldChg chg="del">
        <pc:chgData name="Murray. Michael (ESB Networks - Galway)" userId="c9be2d39-c810-4570-b95b-e9132dc69603" providerId="ADAL" clId="{EDF4D7F5-85B9-406F-8081-7261ECA1378F}" dt="2023-11-02T13:08:24.763" v="17" actId="47"/>
        <pc:sldMkLst>
          <pc:docMk/>
          <pc:sldMk cId="628506893" sldId="8433"/>
        </pc:sldMkLst>
      </pc:sldChg>
      <pc:sldChg chg="del">
        <pc:chgData name="Murray. Michael (ESB Networks - Galway)" userId="c9be2d39-c810-4570-b95b-e9132dc69603" providerId="ADAL" clId="{EDF4D7F5-85B9-406F-8081-7261ECA1378F}" dt="2023-11-02T13:08:21.844" v="0" actId="47"/>
        <pc:sldMkLst>
          <pc:docMk/>
          <pc:sldMk cId="2284465840" sldId="8435"/>
        </pc:sldMkLst>
      </pc:sldChg>
      <pc:sldChg chg="del">
        <pc:chgData name="Murray. Michael (ESB Networks - Galway)" userId="c9be2d39-c810-4570-b95b-e9132dc69603" providerId="ADAL" clId="{EDF4D7F5-85B9-406F-8081-7261ECA1378F}" dt="2023-11-02T13:08:22.264" v="1" actId="47"/>
        <pc:sldMkLst>
          <pc:docMk/>
          <pc:sldMk cId="801934874" sldId="8442"/>
        </pc:sldMkLst>
      </pc:sldChg>
      <pc:sldChg chg="del">
        <pc:chgData name="Murray. Michael (ESB Networks - Galway)" userId="c9be2d39-c810-4570-b95b-e9132dc69603" providerId="ADAL" clId="{EDF4D7F5-85B9-406F-8081-7261ECA1378F}" dt="2023-11-02T13:08:23.797" v="14" actId="47"/>
        <pc:sldMkLst>
          <pc:docMk/>
          <pc:sldMk cId="1646082284" sldId="8443"/>
        </pc:sldMkLst>
      </pc:sldChg>
      <pc:sldChg chg="del">
        <pc:chgData name="Murray. Michael (ESB Networks - Galway)" userId="c9be2d39-c810-4570-b95b-e9132dc69603" providerId="ADAL" clId="{EDF4D7F5-85B9-406F-8081-7261ECA1378F}" dt="2023-11-02T13:08:23.935" v="15" actId="47"/>
        <pc:sldMkLst>
          <pc:docMk/>
          <pc:sldMk cId="513675672" sldId="8445"/>
        </pc:sldMkLst>
      </pc:sldChg>
      <pc:sldChg chg="del">
        <pc:chgData name="Murray. Michael (ESB Networks - Galway)" userId="c9be2d39-c810-4570-b95b-e9132dc69603" providerId="ADAL" clId="{EDF4D7F5-85B9-406F-8081-7261ECA1378F}" dt="2023-11-02T13:08:22.533" v="9" actId="47"/>
        <pc:sldMkLst>
          <pc:docMk/>
          <pc:sldMk cId="1252637528" sldId="8446"/>
        </pc:sldMkLst>
      </pc:sldChg>
      <pc:sldChg chg="del">
        <pc:chgData name="Murray. Michael (ESB Networks - Galway)" userId="c9be2d39-c810-4570-b95b-e9132dc69603" providerId="ADAL" clId="{EDF4D7F5-85B9-406F-8081-7261ECA1378F}" dt="2023-11-02T13:08:23.649" v="13" actId="47"/>
        <pc:sldMkLst>
          <pc:docMk/>
          <pc:sldMk cId="4142413796" sldId="8448"/>
        </pc:sldMkLst>
      </pc:sldChg>
      <pc:sldMasterChg chg="delSldLayout">
        <pc:chgData name="Murray. Michael (ESB Networks - Galway)" userId="c9be2d39-c810-4570-b95b-e9132dc69603" providerId="ADAL" clId="{EDF4D7F5-85B9-406F-8081-7261ECA1378F}" dt="2023-11-02T13:08:23.935" v="15" actId="47"/>
        <pc:sldMasterMkLst>
          <pc:docMk/>
          <pc:sldMasterMk cId="2401202303" sldId="2147483648"/>
        </pc:sldMasterMkLst>
        <pc:sldLayoutChg chg="del">
          <pc:chgData name="Murray. Michael (ESB Networks - Galway)" userId="c9be2d39-c810-4570-b95b-e9132dc69603" providerId="ADAL" clId="{EDF4D7F5-85B9-406F-8081-7261ECA1378F}" dt="2023-11-02T13:08:23.935" v="15" actId="47"/>
          <pc:sldLayoutMkLst>
            <pc:docMk/>
            <pc:sldMasterMk cId="2401202303" sldId="2147483648"/>
            <pc:sldLayoutMk cId="75149742"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A537BA67-0A70-49E5-8A01-500901351343}" type="datetimeFigureOut">
              <a:rPr lang="en-IE" smtClean="0"/>
              <a:t>14/11/2024</a:t>
            </a:fld>
            <a:endParaRPr lang="en-IE"/>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D391630C-2772-4705-B917-7BAC3E55789E}" type="slidenum">
              <a:rPr lang="en-IE" smtClean="0"/>
              <a:t>‹#›</a:t>
            </a:fld>
            <a:endParaRPr lang="en-IE"/>
          </a:p>
        </p:txBody>
      </p:sp>
    </p:spTree>
    <p:extLst>
      <p:ext uri="{BB962C8B-B14F-4D97-AF65-F5344CB8AC3E}">
        <p14:creationId xmlns:p14="http://schemas.microsoft.com/office/powerpoint/2010/main" val="345915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391630C-2772-4705-B917-7BAC3E55789E}" type="slidenum">
              <a:rPr lang="en-IE" smtClean="0"/>
              <a:t>2</a:t>
            </a:fld>
            <a:endParaRPr lang="en-IE"/>
          </a:p>
        </p:txBody>
      </p:sp>
    </p:spTree>
    <p:extLst>
      <p:ext uri="{BB962C8B-B14F-4D97-AF65-F5344CB8AC3E}">
        <p14:creationId xmlns:p14="http://schemas.microsoft.com/office/powerpoint/2010/main" val="78648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391630C-2772-4705-B917-7BAC3E55789E}" type="slidenum">
              <a:rPr lang="en-IE" smtClean="0"/>
              <a:t>3</a:t>
            </a:fld>
            <a:endParaRPr lang="en-IE"/>
          </a:p>
        </p:txBody>
      </p:sp>
    </p:spTree>
    <p:extLst>
      <p:ext uri="{BB962C8B-B14F-4D97-AF65-F5344CB8AC3E}">
        <p14:creationId xmlns:p14="http://schemas.microsoft.com/office/powerpoint/2010/main" val="3063600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1" y="1718"/>
            <a:ext cx="12195042" cy="6856282"/>
          </a:xfrm>
          <a:prstGeom prst="rect">
            <a:avLst/>
          </a:prstGeom>
          <a:noFill/>
          <a:ln>
            <a:noFill/>
          </a:ln>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6514" y="287016"/>
            <a:ext cx="2591999" cy="1046019"/>
          </a:xfrm>
          <a:prstGeom prst="rect">
            <a:avLst/>
          </a:prstGeom>
        </p:spPr>
      </p:pic>
      <p:sp>
        <p:nvSpPr>
          <p:cNvPr id="2" name="Title 1"/>
          <p:cNvSpPr>
            <a:spLocks noGrp="1"/>
          </p:cNvSpPr>
          <p:nvPr>
            <p:ph type="ctrTitle"/>
          </p:nvPr>
        </p:nvSpPr>
        <p:spPr>
          <a:xfrm>
            <a:off x="1617972" y="1358537"/>
            <a:ext cx="5376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a:p>
        </p:txBody>
      </p:sp>
      <p:sp>
        <p:nvSpPr>
          <p:cNvPr id="3" name="Subtitle 2"/>
          <p:cNvSpPr>
            <a:spLocks noGrp="1"/>
          </p:cNvSpPr>
          <p:nvPr>
            <p:ph type="subTitle" idx="1"/>
          </p:nvPr>
        </p:nvSpPr>
        <p:spPr>
          <a:xfrm>
            <a:off x="1617972" y="2890838"/>
            <a:ext cx="5376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a:xfrm>
            <a:off x="1024984" y="6476256"/>
            <a:ext cx="1224841" cy="259825"/>
          </a:xfrm>
          <a:prstGeom prst="rect">
            <a:avLst/>
          </a:prstGeom>
        </p:spPr>
        <p:txBody>
          <a:bodyPr/>
          <a:lstStyle>
            <a:lvl1pPr>
              <a:defRPr>
                <a:solidFill>
                  <a:schemeClr val="tx2"/>
                </a:solidFill>
              </a:defRPr>
            </a:lvl1pPr>
          </a:lstStyle>
          <a:p>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r>
              <a:rPr lang="en-IE"/>
              <a:t>This presentation is for information purposes only and is not to be circulated or disseminated without the prior consent of ESB Networks’ Public Safety Manager. </a:t>
            </a:r>
          </a:p>
        </p:txBody>
      </p:sp>
      <p:sp>
        <p:nvSpPr>
          <p:cNvPr id="6" name="Slide Number Placeholder 5"/>
          <p:cNvSpPr>
            <a:spLocks noGrp="1"/>
          </p:cNvSpPr>
          <p:nvPr>
            <p:ph type="sldNum" sz="quarter" idx="12"/>
          </p:nvPr>
        </p:nvSpPr>
        <p:spPr>
          <a:xfrm>
            <a:off x="515938" y="6476256"/>
            <a:ext cx="509046" cy="259557"/>
          </a:xfrm>
          <a:prstGeom prst="rect">
            <a:avLst/>
          </a:prstGeom>
        </p:spPr>
        <p:txBody>
          <a:bodyPr/>
          <a:lstStyle>
            <a:lvl1pPr>
              <a:defRPr>
                <a:solidFill>
                  <a:schemeClr val="tx2"/>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5827252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668" y="549277"/>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Grp="1" noChangeArrowheads="1"/>
          </p:cNvSpPr>
          <p:nvPr>
            <p:ph type="ctrTitle"/>
          </p:nvPr>
        </p:nvSpPr>
        <p:spPr>
          <a:xfrm>
            <a:off x="2499791" y="2500366"/>
            <a:ext cx="8801100" cy="619125"/>
          </a:xfrm>
        </p:spPr>
        <p:txBody>
          <a:bodyPr anchor="b"/>
          <a:lstStyle>
            <a:lvl1pPr>
              <a:defRPr smtClean="0"/>
            </a:lvl1pPr>
          </a:lstStyle>
          <a:p>
            <a:pPr lvl="0"/>
            <a:r>
              <a:rPr lang="en-US" altLang="en-US" noProof="0"/>
              <a:t>Click to edit Master title style</a:t>
            </a:r>
          </a:p>
        </p:txBody>
      </p:sp>
      <p:sp>
        <p:nvSpPr>
          <p:cNvPr id="19460" name="Rectangle 9"/>
          <p:cNvSpPr>
            <a:spLocks noGrp="1" noChangeArrowheads="1"/>
          </p:cNvSpPr>
          <p:nvPr>
            <p:ph type="subTitle" idx="1"/>
          </p:nvPr>
        </p:nvSpPr>
        <p:spPr>
          <a:xfrm>
            <a:off x="2499791" y="3133737"/>
            <a:ext cx="8801100" cy="619125"/>
          </a:xfrm>
        </p:spPr>
        <p:txBody>
          <a:bodyPr/>
          <a:lstStyle>
            <a:lvl1pPr>
              <a:defRPr smtClean="0">
                <a:solidFill>
                  <a:schemeClr val="tx1"/>
                </a:solidFill>
              </a:defRPr>
            </a:lvl1pPr>
          </a:lstStyle>
          <a:p>
            <a:pPr lvl="0"/>
            <a:r>
              <a:rPr lang="en-US" altLang="en-US" noProof="0"/>
              <a:t>Click to edit Master subtitle style</a:t>
            </a:r>
          </a:p>
        </p:txBody>
      </p:sp>
      <p:sp>
        <p:nvSpPr>
          <p:cNvPr id="6" name="Date Placeholder 5"/>
          <p:cNvSpPr>
            <a:spLocks noGrp="1" noChangeArrowheads="1"/>
          </p:cNvSpPr>
          <p:nvPr>
            <p:ph type="dt" sz="quarter" idx="10"/>
          </p:nvPr>
        </p:nvSpPr>
        <p:spPr bwMode="auto">
          <a:xfrm>
            <a:off x="2499785"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00" rIns="91396" bIns="45700" numCol="1" anchor="ctr" anchorCtr="0" compatLnSpc="1">
            <a:prstTxWarp prst="textNoShape">
              <a:avLst/>
            </a:prstTxWarp>
          </a:bodyPr>
          <a:lstStyle>
            <a:lvl1pPr eaLnBrk="1" hangingPunct="1">
              <a:defRPr sz="1300" smtClean="0"/>
            </a:lvl1pPr>
          </a:lstStyle>
          <a:p>
            <a:pPr defTabSz="913960"/>
            <a:endParaRPr lang="en-IE">
              <a:solidFill>
                <a:srgbClr val="336699"/>
              </a:solidFill>
            </a:endParaRPr>
          </a:p>
        </p:txBody>
      </p:sp>
    </p:spTree>
    <p:extLst>
      <p:ext uri="{BB962C8B-B14F-4D97-AF65-F5344CB8AC3E}">
        <p14:creationId xmlns:p14="http://schemas.microsoft.com/office/powerpoint/2010/main" val="305604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01670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758" y="1294874"/>
            <a:ext cx="10869789"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54758" y="4174601"/>
            <a:ext cx="10869789" cy="1500187"/>
          </a:xfrm>
        </p:spPr>
        <p:txBody>
          <a:bodyPr/>
          <a:lstStyle>
            <a:lvl1pPr marL="0" indent="0">
              <a:buNone/>
              <a:defRPr sz="2400"/>
            </a:lvl1pPr>
            <a:lvl2pPr marL="456980" indent="0">
              <a:buNone/>
              <a:defRPr sz="2000"/>
            </a:lvl2pPr>
            <a:lvl3pPr marL="913960" indent="0">
              <a:buNone/>
              <a:defRPr sz="1800"/>
            </a:lvl3pPr>
            <a:lvl4pPr marL="1370940" indent="0">
              <a:buNone/>
              <a:defRPr sz="1600"/>
            </a:lvl4pPr>
            <a:lvl5pPr marL="1827921" indent="0">
              <a:buNone/>
              <a:defRPr sz="1600"/>
            </a:lvl5pPr>
            <a:lvl6pPr marL="2284901" indent="0">
              <a:buNone/>
              <a:defRPr sz="1600"/>
            </a:lvl6pPr>
            <a:lvl7pPr marL="2741884" indent="0">
              <a:buNone/>
              <a:defRPr sz="1600"/>
            </a:lvl7pPr>
            <a:lvl8pPr marL="3198864" indent="0">
              <a:buNone/>
              <a:defRPr sz="1600"/>
            </a:lvl8pPr>
            <a:lvl9pPr marL="3655844" indent="0">
              <a:buNone/>
              <a:defRPr sz="16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758745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24" y="1111251"/>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1"/>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90919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40" y="211670"/>
            <a:ext cx="8861777"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662524" y="1111250"/>
            <a:ext cx="5312833" cy="82391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lang="en-US"/>
              <a:t>Click to edit Master text styles</a:t>
            </a:r>
          </a:p>
        </p:txBody>
      </p:sp>
      <p:sp>
        <p:nvSpPr>
          <p:cNvPr id="4" name="Content Placeholder 3"/>
          <p:cNvSpPr>
            <a:spLocks noGrp="1"/>
          </p:cNvSpPr>
          <p:nvPr>
            <p:ph sz="half" idx="2"/>
          </p:nvPr>
        </p:nvSpPr>
        <p:spPr>
          <a:xfrm>
            <a:off x="662524" y="1935164"/>
            <a:ext cx="5312833"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1250"/>
            <a:ext cx="5314949" cy="82391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1" y="1935164"/>
            <a:ext cx="5314949"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155730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97600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1139643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4"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24"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524644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4"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24"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1358072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4"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21"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10002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Footer Placeholder 8"/>
          <p:cNvSpPr>
            <a:spLocks noGrp="1"/>
          </p:cNvSpPr>
          <p:nvPr>
            <p:ph type="ftr" sz="quarter" idx="15"/>
          </p:nvPr>
        </p:nvSpPr>
        <p:spPr>
          <a:xfrm>
            <a:off x="1971040" y="6537832"/>
            <a:ext cx="8249920" cy="98990"/>
          </a:xfrm>
        </p:spPr>
        <p:txBody>
          <a:bodyPr/>
          <a:lstStyle>
            <a:lvl1pPr>
              <a:defRPr sz="800">
                <a:solidFill>
                  <a:schemeClr val="tx2"/>
                </a:solidFill>
              </a:defRPr>
            </a:lvl1pPr>
          </a:lstStyle>
          <a:p>
            <a:r>
              <a:rPr lang="en-IE"/>
              <a:t>This presentation is for information purposes only and is not to be circulated or disseminated without the prior consent of ESB Networks’ Public Safety Manager.</a:t>
            </a:r>
          </a:p>
          <a:p>
            <a:endParaRPr lang="en-IE" dirty="0"/>
          </a:p>
        </p:txBody>
      </p:sp>
    </p:spTree>
    <p:extLst>
      <p:ext uri="{BB962C8B-B14F-4D97-AF65-F5344CB8AC3E}">
        <p14:creationId xmlns:p14="http://schemas.microsoft.com/office/powerpoint/2010/main" val="26547157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21"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991940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1"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21"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99041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4"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294675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21"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119485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24"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586078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4"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clip art</a:t>
            </a:r>
            <a:endParaRPr lang="en-IE" noProof="0"/>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79153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Footer Placeholder 8"/>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 </a:t>
            </a:r>
          </a:p>
        </p:txBody>
      </p:sp>
      <p:sp>
        <p:nvSpPr>
          <p:cNvPr id="3" name="Rectangle 2">
            <a:extLst>
              <a:ext uri="{FF2B5EF4-FFF2-40B4-BE49-F238E27FC236}">
                <a16:creationId xmlns:a16="http://schemas.microsoft.com/office/drawing/2014/main" id="{0C8672C4-8115-4EB8-9B1A-5DE5F39D7939}"/>
              </a:ext>
            </a:extLst>
          </p:cNvPr>
          <p:cNvSpPr/>
          <p:nvPr userDrawn="1"/>
        </p:nvSpPr>
        <p:spPr>
          <a:xfrm>
            <a:off x="1" y="6400800"/>
            <a:ext cx="12191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4" name="TextBox 3">
            <a:extLst>
              <a:ext uri="{FF2B5EF4-FFF2-40B4-BE49-F238E27FC236}">
                <a16:creationId xmlns:a16="http://schemas.microsoft.com/office/drawing/2014/main" id="{06A8933B-DE31-46A1-9A6B-53A17ED8AE96}"/>
              </a:ext>
            </a:extLst>
          </p:cNvPr>
          <p:cNvSpPr txBox="1"/>
          <p:nvPr userDrawn="1"/>
        </p:nvSpPr>
        <p:spPr>
          <a:xfrm>
            <a:off x="9276080" y="6477000"/>
            <a:ext cx="2403157" cy="261610"/>
          </a:xfrm>
          <a:prstGeom prst="rect">
            <a:avLst/>
          </a:prstGeom>
          <a:noFill/>
        </p:spPr>
        <p:txBody>
          <a:bodyPr wrap="square" rIns="0" rtlCol="0">
            <a:spAutoFit/>
          </a:bodyPr>
          <a:lstStyle/>
          <a:p>
            <a:pPr algn="r"/>
            <a:r>
              <a:rPr lang="en-IE" sz="1100" b="1">
                <a:solidFill>
                  <a:schemeClr val="tx2"/>
                </a:solidFill>
                <a:effectLst>
                  <a:outerShdw blurRad="38100" dist="38100" dir="2700000" algn="tl">
                    <a:srgbClr val="000000">
                      <a:alpha val="43137"/>
                    </a:srgbClr>
                  </a:outerShdw>
                </a:effectLst>
              </a:rPr>
              <a:t>esbnetworks.ie</a:t>
            </a:r>
          </a:p>
        </p:txBody>
      </p:sp>
    </p:spTree>
    <p:extLst>
      <p:ext uri="{BB962C8B-B14F-4D97-AF65-F5344CB8AC3E}">
        <p14:creationId xmlns:p14="http://schemas.microsoft.com/office/powerpoint/2010/main" val="176349894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85306" y="81237"/>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3"/>
            <a:ext cx="921757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a:prstGeom prst="rect">
            <a:avLst/>
          </a:prstGeom>
        </p:spPr>
        <p:txBody>
          <a:bodyPr/>
          <a:lstStyle/>
          <a:p>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r>
              <a:rPr lang="en-IE"/>
              <a:t>This presentation is for information purposes only and is not to be circulated or disseminated without the prior consent of ESB Networks’ Public Safety Manager. </a:t>
            </a:r>
          </a:p>
        </p:txBody>
      </p:sp>
      <p:sp>
        <p:nvSpPr>
          <p:cNvPr id="6" name="Slide Number Placeholder 5"/>
          <p:cNvSpPr>
            <a:spLocks noGrp="1"/>
          </p:cNvSpPr>
          <p:nvPr>
            <p:ph type="sldNum" sz="quarter" idx="12"/>
          </p:nvPr>
        </p:nvSpPr>
        <p:spPr>
          <a:xfrm>
            <a:off x="515938" y="6476256"/>
            <a:ext cx="509046" cy="259557"/>
          </a:xfrm>
          <a:prstGeom prst="rect">
            <a:avLst/>
          </a:prstGeom>
        </p:spPr>
        <p:txBody>
          <a:bodyPr/>
          <a:lstStyle>
            <a:lvl1pPr algn="l">
              <a:defRPr/>
            </a:lvl1pPr>
          </a:lstStyle>
          <a:p>
            <a:fld id="{4A13BAFD-C6E1-49C5-8C3D-26FF884B8F3D}" type="slidenum">
              <a:rPr lang="en-IE" smtClean="0"/>
              <a:pPr/>
              <a:t>‹#›</a:t>
            </a:fld>
            <a:endParaRPr lang="en-IE"/>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6215" y="5884267"/>
            <a:ext cx="1871999" cy="755457"/>
          </a:xfrm>
          <a:prstGeom prst="rect">
            <a:avLst/>
          </a:prstGeom>
        </p:spPr>
      </p:pic>
    </p:spTree>
    <p:extLst>
      <p:ext uri="{BB962C8B-B14F-4D97-AF65-F5344CB8AC3E}">
        <p14:creationId xmlns:p14="http://schemas.microsoft.com/office/powerpoint/2010/main" val="29648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6215" y="5884267"/>
            <a:ext cx="1871999" cy="755458"/>
          </a:xfrm>
          <a:prstGeom prst="rect">
            <a:avLst/>
          </a:prstGeom>
        </p:spPr>
      </p:pic>
      <p:sp>
        <p:nvSpPr>
          <p:cNvPr id="2" name="Title 1"/>
          <p:cNvSpPr>
            <a:spLocks noGrp="1"/>
          </p:cNvSpPr>
          <p:nvPr>
            <p:ph type="title"/>
          </p:nvPr>
        </p:nvSpPr>
        <p:spPr>
          <a:xfrm>
            <a:off x="1079414" y="81237"/>
            <a:ext cx="9223462" cy="2852737"/>
          </a:xfrm>
        </p:spPr>
        <p:txBody>
          <a:bodyPr anchor="b"/>
          <a:lstStyle>
            <a:lvl1pPr>
              <a:defRPr sz="2500">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1079414" y="2830333"/>
            <a:ext cx="9223462"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a:prstGeom prst="rect">
            <a:avLst/>
          </a:prstGeom>
        </p:spPr>
        <p:txBody>
          <a:bodyPr/>
          <a:lstStyle>
            <a:lvl1pPr>
              <a:defRPr>
                <a:solidFill>
                  <a:schemeClr val="tx1"/>
                </a:solidFill>
              </a:defRPr>
            </a:lvl1pPr>
          </a:lstStyle>
          <a:p>
            <a:endParaRPr lang="en-IE"/>
          </a:p>
        </p:txBody>
      </p:sp>
      <p:sp>
        <p:nvSpPr>
          <p:cNvPr id="5" name="Footer Placeholder 4"/>
          <p:cNvSpPr>
            <a:spLocks noGrp="1"/>
          </p:cNvSpPr>
          <p:nvPr>
            <p:ph type="ftr" sz="quarter" idx="11"/>
          </p:nvPr>
        </p:nvSpPr>
        <p:spPr>
          <a:xfrm>
            <a:off x="1079413" y="6480487"/>
            <a:ext cx="2981235" cy="255326"/>
          </a:xfrm>
        </p:spPr>
        <p:txBody>
          <a:bodyPr/>
          <a:lstStyle>
            <a:lvl1pPr algn="l">
              <a:defRPr>
                <a:solidFill>
                  <a:schemeClr val="tx1"/>
                </a:solidFill>
              </a:defRPr>
            </a:lvl1pPr>
          </a:lstStyle>
          <a:p>
            <a:r>
              <a:rPr lang="en-IE"/>
              <a:t>This presentation is for information purposes only and is not to be circulated or disseminated without the prior consent of ESB Networks’ Public Safety Manager. </a:t>
            </a:r>
          </a:p>
        </p:txBody>
      </p:sp>
      <p:sp>
        <p:nvSpPr>
          <p:cNvPr id="6" name="Slide Number Placeholder 5"/>
          <p:cNvSpPr>
            <a:spLocks noGrp="1"/>
          </p:cNvSpPr>
          <p:nvPr>
            <p:ph type="sldNum" sz="quarter" idx="12"/>
          </p:nvPr>
        </p:nvSpPr>
        <p:spPr>
          <a:xfrm>
            <a:off x="515938" y="6476256"/>
            <a:ext cx="509046" cy="259557"/>
          </a:xfrm>
          <a:prstGeom prst="rect">
            <a:avLst/>
          </a:prstGeom>
        </p:spPr>
        <p:txBody>
          <a:bodyPr/>
          <a:lstStyle>
            <a:lvl1pPr algn="l">
              <a:defRPr>
                <a:solidFill>
                  <a:schemeClr val="tx1"/>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64693616"/>
      </p:ext>
    </p:extLst>
  </p:cSld>
  <p:clrMapOvr>
    <a:masterClrMapping/>
  </p:clrMapOvr>
  <p:extLst>
    <p:ext uri="{DCECCB84-F9BA-43D5-87BE-67443E8EF086}">
      <p15:sldGuideLst xmlns:p15="http://schemas.microsoft.com/office/powerpoint/2012/main">
        <p15:guide id="2" orient="horz" pos="40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046" y="316444"/>
            <a:ext cx="9568800" cy="711736"/>
          </a:xfrm>
        </p:spPr>
        <p:txBody>
          <a:bodyPr/>
          <a:lstStyle/>
          <a:p>
            <a:r>
              <a:rPr lang="en-US"/>
              <a:t>Click to edit Master title style</a:t>
            </a:r>
            <a:endParaRPr lang="en-IE"/>
          </a:p>
        </p:txBody>
      </p:sp>
      <p:sp>
        <p:nvSpPr>
          <p:cNvPr id="3" name="Content Placeholder 2"/>
          <p:cNvSpPr>
            <a:spLocks noGrp="1"/>
          </p:cNvSpPr>
          <p:nvPr>
            <p:ph sz="half" idx="1"/>
          </p:nvPr>
        </p:nvSpPr>
        <p:spPr>
          <a:xfrm>
            <a:off x="509046" y="1357459"/>
            <a:ext cx="5410742"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202836" y="1357459"/>
            <a:ext cx="5472689"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Footer Placeholder 9"/>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9941398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1071155"/>
            <a:ext cx="5185914"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5938" y="1785258"/>
            <a:ext cx="5185914"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098207" y="1071155"/>
            <a:ext cx="5581031"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8207" y="1785258"/>
            <a:ext cx="5581031"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9"/>
          <p:cNvSpPr>
            <a:spLocks noGrp="1"/>
          </p:cNvSpPr>
          <p:nvPr>
            <p:ph type="title"/>
          </p:nvPr>
        </p:nvSpPr>
        <p:spPr/>
        <p:txBody>
          <a:bodyPr/>
          <a:lstStyle/>
          <a:p>
            <a:r>
              <a:rPr lang="en-US"/>
              <a:t>Click to edit Master title style</a:t>
            </a:r>
            <a:endParaRPr lang="en-IE"/>
          </a:p>
        </p:txBody>
      </p:sp>
      <p:sp>
        <p:nvSpPr>
          <p:cNvPr id="11" name="Footer Placeholder 10"/>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07184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Footer Placeholder 3"/>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0688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08540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8.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9966215" y="293564"/>
            <a:ext cx="1872000" cy="755458"/>
          </a:xfrm>
          <a:prstGeom prst="rect">
            <a:avLst/>
          </a:prstGeom>
        </p:spPr>
      </p:pic>
      <p:sp>
        <p:nvSpPr>
          <p:cNvPr id="9" name="Rectangle 8"/>
          <p:cNvSpPr/>
          <p:nvPr userDrawn="1"/>
        </p:nvSpPr>
        <p:spPr>
          <a:xfrm>
            <a:off x="1" y="6400800"/>
            <a:ext cx="12191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2" name="Title Placeholder 1"/>
          <p:cNvSpPr>
            <a:spLocks noGrp="1"/>
          </p:cNvSpPr>
          <p:nvPr>
            <p:ph type="title"/>
          </p:nvPr>
        </p:nvSpPr>
        <p:spPr>
          <a:xfrm>
            <a:off x="491290" y="320168"/>
            <a:ext cx="9457169" cy="711736"/>
          </a:xfrm>
          <a:prstGeom prst="rect">
            <a:avLst/>
          </a:prstGeom>
        </p:spPr>
        <p:txBody>
          <a:bodyPr vert="horz" lIns="0" tIns="46800" rIns="0" bIns="45720" rtlCol="0" anchor="t" anchorCtr="0">
            <a:noAutofit/>
          </a:bodyPr>
          <a:lstStyle/>
          <a:p>
            <a:r>
              <a:rPr lang="en-US"/>
              <a:t>Click to edit Master title style</a:t>
            </a:r>
            <a:endParaRPr lang="en-IE"/>
          </a:p>
        </p:txBody>
      </p:sp>
      <p:sp>
        <p:nvSpPr>
          <p:cNvPr id="3" name="Text Placeholder 2"/>
          <p:cNvSpPr>
            <a:spLocks noGrp="1"/>
          </p:cNvSpPr>
          <p:nvPr>
            <p:ph type="body" idx="1"/>
          </p:nvPr>
        </p:nvSpPr>
        <p:spPr>
          <a:xfrm>
            <a:off x="491290" y="1196974"/>
            <a:ext cx="11187948" cy="4824413"/>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4"/>
          <p:cNvSpPr>
            <a:spLocks noGrp="1"/>
          </p:cNvSpPr>
          <p:nvPr>
            <p:ph type="ftr" sz="quarter" idx="3"/>
          </p:nvPr>
        </p:nvSpPr>
        <p:spPr>
          <a:xfrm>
            <a:off x="4072898" y="6480487"/>
            <a:ext cx="4046204" cy="255326"/>
          </a:xfrm>
          <a:prstGeom prst="rect">
            <a:avLst/>
          </a:prstGeom>
        </p:spPr>
        <p:txBody>
          <a:bodyPr vert="horz" lIns="91440" tIns="45720" rIns="91440" bIns="46800" rtlCol="0" anchor="t" anchorCtr="0"/>
          <a:lstStyle>
            <a:lvl1pPr algn="ctr">
              <a:defRPr sz="1100">
                <a:solidFill>
                  <a:schemeClr val="tx2"/>
                </a:solidFill>
              </a:defRPr>
            </a:lvl1pPr>
          </a:lstStyle>
          <a:p>
            <a:r>
              <a:rPr lang="en-IE"/>
              <a:t>This presentation is for information purposes only and is not to be circulated or disseminated without the prior consent of ESB Networks’ Public Safety Manager. </a:t>
            </a:r>
          </a:p>
        </p:txBody>
      </p:sp>
      <p:sp>
        <p:nvSpPr>
          <p:cNvPr id="10" name="TextBox 9"/>
          <p:cNvSpPr txBox="1"/>
          <p:nvPr userDrawn="1"/>
        </p:nvSpPr>
        <p:spPr>
          <a:xfrm>
            <a:off x="9276080" y="6477000"/>
            <a:ext cx="2403157" cy="261610"/>
          </a:xfrm>
          <a:prstGeom prst="rect">
            <a:avLst/>
          </a:prstGeom>
          <a:noFill/>
        </p:spPr>
        <p:txBody>
          <a:bodyPr wrap="square" rIns="0" rtlCol="0">
            <a:spAutoFit/>
          </a:bodyPr>
          <a:lstStyle/>
          <a:p>
            <a:pPr algn="r"/>
            <a:r>
              <a:rPr lang="en-IE" sz="1100" b="1" err="1">
                <a:solidFill>
                  <a:schemeClr val="tx2"/>
                </a:solidFill>
                <a:effectLst>
                  <a:outerShdw blurRad="38100" dist="38100" dir="2700000" algn="tl">
                    <a:srgbClr val="000000">
                      <a:alpha val="43137"/>
                    </a:srgbClr>
                  </a:outerShdw>
                </a:effectLst>
              </a:rPr>
              <a:t>esbnetworks.ie</a:t>
            </a:r>
            <a:endParaRPr lang="en-IE" sz="1100" b="1">
              <a:solidFill>
                <a:schemeClr val="tx2"/>
              </a:solidFill>
              <a:effectLst>
                <a:outerShdw blurRad="38100" dist="38100" dir="2700000" algn="tl">
                  <a:srgbClr val="000000">
                    <a:alpha val="43137"/>
                  </a:srgbClr>
                </a:outerShdw>
              </a:effectLst>
            </a:endParaRPr>
          </a:p>
        </p:txBody>
      </p:sp>
      <p:cxnSp>
        <p:nvCxnSpPr>
          <p:cNvPr id="12" name="Straight Connector 11"/>
          <p:cNvCxnSpPr/>
          <p:nvPr userDrawn="1"/>
        </p:nvCxnSpPr>
        <p:spPr>
          <a:xfrm>
            <a:off x="509046" y="1008000"/>
            <a:ext cx="111896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20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Lst>
  <p:hf sldNum="0" hdr="0" dt="0"/>
  <p:txStyles>
    <p:titleStyle>
      <a:lvl1pPr algn="l" defTabSz="685800" rtl="0" eaLnBrk="1" latinLnBrk="0" hangingPunct="1">
        <a:lnSpc>
          <a:spcPts val="4800"/>
        </a:lnSpc>
        <a:spcBef>
          <a:spcPct val="0"/>
        </a:spcBef>
        <a:buNone/>
        <a:defRPr sz="28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accent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orient="horz" pos="3793" userDrawn="1">
          <p15:clr>
            <a:srgbClr val="F26B43"/>
          </p15:clr>
        </p15:guide>
        <p15:guide id="3" orient="horz" pos="754" userDrawn="1">
          <p15:clr>
            <a:srgbClr val="F26B43"/>
          </p15:clr>
        </p15:guide>
        <p15:guide id="5" pos="3840" userDrawn="1">
          <p15:clr>
            <a:srgbClr val="F26B43"/>
          </p15:clr>
        </p15:guide>
        <p15:guide id="6" pos="7357" userDrawn="1">
          <p15:clr>
            <a:srgbClr val="F26B43"/>
          </p15:clr>
        </p15:guide>
        <p15:guide id="7" orient="horz" pos="527" userDrawn="1">
          <p15:clr>
            <a:srgbClr val="F26B43"/>
          </p15:clr>
        </p15:guide>
        <p15:guide id="8" orient="horz" pos="22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46" descr="ESB_Powerpoint_design_background3.jp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71"/>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26" rIns="118851" bIns="59426" numCol="1" anchor="t" anchorCtr="0" compatLnSpc="1">
            <a:prstTxWarp prst="textNoShape">
              <a:avLst/>
            </a:prstTxWarp>
          </a:bodyPr>
          <a:lstStyle/>
          <a:p>
            <a:pPr lvl="0"/>
            <a:r>
              <a:rPr lang="en-US" altLang="en-US"/>
              <a:t>Click to edit Master title style</a:t>
            </a:r>
            <a:endParaRPr lang="en-GB" altLang="en-US"/>
          </a:p>
        </p:txBody>
      </p:sp>
      <p:sp>
        <p:nvSpPr>
          <p:cNvPr id="1028" name="Rectangle 9"/>
          <p:cNvSpPr>
            <a:spLocks noGrp="1" noChangeArrowheads="1"/>
          </p:cNvSpPr>
          <p:nvPr>
            <p:ph type="body" idx="1"/>
          </p:nvPr>
        </p:nvSpPr>
        <p:spPr bwMode="auto">
          <a:xfrm>
            <a:off x="662521" y="1111251"/>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69" rIns="88934" bIns="4446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5" y="6523038"/>
            <a:ext cx="582084" cy="228600"/>
          </a:xfrm>
          <a:prstGeom prst="rect">
            <a:avLst/>
          </a:prstGeom>
          <a:noFill/>
          <a:ln w="9525" algn="ctr">
            <a:noFill/>
            <a:miter lim="800000"/>
            <a:headEnd/>
            <a:tailEnd/>
          </a:ln>
          <a:effectLst/>
        </p:spPr>
        <p:txBody>
          <a:bodyPr lIns="91396" tIns="45700" rIns="91396" bIns="45700">
            <a:spAutoFit/>
          </a:bodyPr>
          <a:lstStyle>
            <a:lvl1pPr defTabSz="684213">
              <a:defRPr>
                <a:solidFill>
                  <a:schemeClr val="tx1"/>
                </a:solidFill>
                <a:latin typeface="Arial" charset="0"/>
                <a:cs typeface="Arial" charset="0"/>
              </a:defRPr>
            </a:lvl1pPr>
            <a:lvl2pPr marL="742950" indent="-285750" defTabSz="684213">
              <a:defRPr>
                <a:solidFill>
                  <a:schemeClr val="tx1"/>
                </a:solidFill>
                <a:latin typeface="Arial" charset="0"/>
                <a:cs typeface="Arial" charset="0"/>
              </a:defRPr>
            </a:lvl2pPr>
            <a:lvl3pPr marL="1143000" indent="-228600" defTabSz="684213">
              <a:defRPr>
                <a:solidFill>
                  <a:schemeClr val="tx1"/>
                </a:solidFill>
                <a:latin typeface="Arial" charset="0"/>
                <a:cs typeface="Arial" charset="0"/>
              </a:defRPr>
            </a:lvl3pPr>
            <a:lvl4pPr marL="1600200" indent="-228600" defTabSz="684213">
              <a:defRPr>
                <a:solidFill>
                  <a:schemeClr val="tx1"/>
                </a:solidFill>
                <a:latin typeface="Arial" charset="0"/>
                <a:cs typeface="Arial" charset="0"/>
              </a:defRPr>
            </a:lvl4pPr>
            <a:lvl5pPr marL="2057400" indent="-228600" defTabSz="684213">
              <a:defRPr>
                <a:solidFill>
                  <a:schemeClr val="tx1"/>
                </a:solidFill>
                <a:latin typeface="Arial" charset="0"/>
                <a:cs typeface="Arial" charset="0"/>
              </a:defRPr>
            </a:lvl5pPr>
            <a:lvl6pPr marL="2514600" indent="-228600" defTabSz="684213" eaLnBrk="0" fontAlgn="base" hangingPunct="0">
              <a:spcBef>
                <a:spcPct val="0"/>
              </a:spcBef>
              <a:spcAft>
                <a:spcPct val="0"/>
              </a:spcAft>
              <a:defRPr>
                <a:solidFill>
                  <a:schemeClr val="tx1"/>
                </a:solidFill>
                <a:latin typeface="Arial" charset="0"/>
                <a:cs typeface="Arial" charset="0"/>
              </a:defRPr>
            </a:lvl6pPr>
            <a:lvl7pPr marL="2971800" indent="-228600" defTabSz="684213" eaLnBrk="0" fontAlgn="base" hangingPunct="0">
              <a:spcBef>
                <a:spcPct val="0"/>
              </a:spcBef>
              <a:spcAft>
                <a:spcPct val="0"/>
              </a:spcAft>
              <a:defRPr>
                <a:solidFill>
                  <a:schemeClr val="tx1"/>
                </a:solidFill>
                <a:latin typeface="Arial" charset="0"/>
                <a:cs typeface="Arial" charset="0"/>
              </a:defRPr>
            </a:lvl7pPr>
            <a:lvl8pPr marL="3429000" indent="-228600" defTabSz="684213" eaLnBrk="0" fontAlgn="base" hangingPunct="0">
              <a:spcBef>
                <a:spcPct val="0"/>
              </a:spcBef>
              <a:spcAft>
                <a:spcPct val="0"/>
              </a:spcAft>
              <a:defRPr>
                <a:solidFill>
                  <a:schemeClr val="tx1"/>
                </a:solidFill>
                <a:latin typeface="Arial" charset="0"/>
                <a:cs typeface="Arial" charset="0"/>
              </a:defRPr>
            </a:lvl8pPr>
            <a:lvl9pPr marL="3886200" indent="-228600" defTabSz="684213" eaLnBrk="0" fontAlgn="base" hangingPunct="0">
              <a:spcBef>
                <a:spcPct val="0"/>
              </a:spcBef>
              <a:spcAft>
                <a:spcPct val="0"/>
              </a:spcAft>
              <a:defRPr>
                <a:solidFill>
                  <a:schemeClr val="tx1"/>
                </a:solidFill>
                <a:latin typeface="Arial" charset="0"/>
                <a:cs typeface="Arial" charset="0"/>
              </a:defRPr>
            </a:lvl9pPr>
          </a:lstStyle>
          <a:p>
            <a:pPr algn="ctr">
              <a:lnSpc>
                <a:spcPct val="90000"/>
              </a:lnSpc>
              <a:spcAft>
                <a:spcPct val="50000"/>
              </a:spcAft>
              <a:buClr>
                <a:srgbClr val="A59D95"/>
              </a:buClr>
              <a:buSzPct val="25000"/>
              <a:buFont typeface="Wingdings" pitchFamily="2" charset="2"/>
              <a:buNone/>
              <a:defRPr/>
            </a:pPr>
            <a:fld id="{8A5C6543-ADB9-45BA-BA42-89815372F924}" type="slidenum">
              <a:rPr lang="en-US" altLang="en-US" sz="1000" smtClean="0">
                <a:solidFill>
                  <a:srgbClr val="FFFFFF"/>
                </a:solidFill>
              </a:rPr>
              <a:pPr algn="ctr">
                <a:lnSpc>
                  <a:spcPct val="90000"/>
                </a:lnSpc>
                <a:spcAft>
                  <a:spcPct val="50000"/>
                </a:spcAft>
                <a:buClr>
                  <a:srgbClr val="A59D95"/>
                </a:buClr>
                <a:buSzPct val="25000"/>
                <a:buFont typeface="Wingdings" pitchFamily="2" charset="2"/>
                <a:buNone/>
                <a:defRPr/>
              </a:pPr>
              <a:t>‹#›</a:t>
            </a:fld>
            <a:endParaRPr lang="en-US" altLang="en-US" sz="1000">
              <a:solidFill>
                <a:srgbClr val="FFFFFF"/>
              </a:solidFill>
            </a:endParaRPr>
          </a:p>
        </p:txBody>
      </p:sp>
      <p:sp>
        <p:nvSpPr>
          <p:cNvPr id="51" name="Footer Placeholder 50"/>
          <p:cNvSpPr>
            <a:spLocks noGrp="1"/>
          </p:cNvSpPr>
          <p:nvPr>
            <p:ph type="ftr" sz="quarter" idx="3"/>
          </p:nvPr>
        </p:nvSpPr>
        <p:spPr>
          <a:xfrm>
            <a:off x="5327653" y="6538913"/>
            <a:ext cx="5088467" cy="196850"/>
          </a:xfrm>
          <a:prstGeom prst="rect">
            <a:avLst/>
          </a:prstGeom>
        </p:spPr>
        <p:txBody>
          <a:bodyPr vert="horz" wrap="square" lIns="91396" tIns="45700" rIns="91396" bIns="45700" numCol="1" anchor="ctr" anchorCtr="0" compatLnSpc="1">
            <a:prstTxWarp prst="textNoShape">
              <a:avLst/>
            </a:prstTxWarp>
          </a:bodyPr>
          <a:lstStyle>
            <a:lvl1pPr>
              <a:lnSpc>
                <a:spcPct val="90000"/>
              </a:lnSpc>
              <a:spcAft>
                <a:spcPct val="50000"/>
              </a:spcAft>
              <a:buClr>
                <a:schemeClr val="bg1"/>
              </a:buClr>
              <a:buSzPct val="25000"/>
              <a:buFont typeface="Wingdings" pitchFamily="2" charset="2"/>
              <a:buNone/>
              <a:defRPr sz="1000" smtClean="0">
                <a:solidFill>
                  <a:srgbClr val="FFFFFF"/>
                </a:solidFill>
              </a:defRPr>
            </a:lvl1pPr>
          </a:lstStyle>
          <a:p>
            <a:pPr defTabSz="913960">
              <a:buClr>
                <a:srgbClr val="A59D95"/>
              </a:buClr>
            </a:pPr>
            <a:r>
              <a:rPr lang="en-IE"/>
              <a:t>This presentation is for information purposes only and is not to be circulated or disseminated without the prior consent of ESB Networks’ Public Safety Manager. </a:t>
            </a:r>
          </a:p>
        </p:txBody>
      </p:sp>
      <p:sp>
        <p:nvSpPr>
          <p:cNvPr id="54" name="Footer Placeholder 50"/>
          <p:cNvSpPr txBox="1">
            <a:spLocks/>
          </p:cNvSpPr>
          <p:nvPr/>
        </p:nvSpPr>
        <p:spPr>
          <a:xfrm>
            <a:off x="10363200" y="6454828"/>
            <a:ext cx="1498600" cy="365125"/>
          </a:xfrm>
          <a:prstGeom prst="rect">
            <a:avLst/>
          </a:prstGeom>
        </p:spPr>
        <p:txBody>
          <a:bodyPr lIns="91396" tIns="45700" rIns="91396" bIns="457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3960">
              <a:lnSpc>
                <a:spcPct val="90000"/>
              </a:lnSpc>
              <a:spcAft>
                <a:spcPct val="50000"/>
              </a:spcAft>
              <a:buClr>
                <a:srgbClr val="A59D95"/>
              </a:buClr>
              <a:buSzPct val="25000"/>
              <a:buFont typeface="Wingdings" panose="05000000000000000000" pitchFamily="2" charset="2"/>
              <a:buNone/>
              <a:defRPr/>
            </a:pPr>
            <a:r>
              <a:rPr lang="en-IE" sz="1000" b="1">
                <a:solidFill>
                  <a:srgbClr val="FFFFFF"/>
                </a:solidFill>
              </a:rPr>
              <a:t>esbnetworks.ie</a:t>
            </a:r>
          </a:p>
        </p:txBody>
      </p:sp>
      <p:sp>
        <p:nvSpPr>
          <p:cNvPr id="10" name="Rectangle 13"/>
          <p:cNvSpPr>
            <a:spLocks noChangeArrowheads="1"/>
          </p:cNvSpPr>
          <p:nvPr/>
        </p:nvSpPr>
        <p:spPr bwMode="auto">
          <a:xfrm>
            <a:off x="662521"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91396" tIns="45700" rIns="91396" bIns="45700"/>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rgbClr val="A59D95"/>
              </a:buClr>
              <a:buSzPct val="25000"/>
              <a:buFont typeface="Wingdings" panose="05000000000000000000" pitchFamily="2" charset="2"/>
              <a:buNone/>
              <a:defRPr/>
            </a:pPr>
            <a:endParaRPr lang="en-IE">
              <a:solidFill>
                <a:srgbClr val="336699"/>
              </a:solidFill>
            </a:endParaRPr>
          </a:p>
        </p:txBody>
      </p:sp>
      <p:pic>
        <p:nvPicPr>
          <p:cNvPr id="1033" name="Picture 24" descr="ESB_Networks_brandma#D1CA6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1564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dt="0"/>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698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396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094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7921"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8573" rtl="0" eaLnBrk="1" fontAlgn="base" hangingPunct="1">
        <a:spcBef>
          <a:spcPct val="0"/>
        </a:spcBef>
        <a:spcAft>
          <a:spcPts val="1200"/>
        </a:spcAft>
        <a:buClr>
          <a:schemeClr val="bg2"/>
        </a:buClr>
        <a:buSzPct val="100000"/>
        <a:buFont typeface="Arial" charset="0"/>
        <a:defRPr sz="1600" b="1" kern="1200">
          <a:solidFill>
            <a:srgbClr val="003C71"/>
          </a:solidFill>
          <a:latin typeface="+mn-lt"/>
          <a:ea typeface="+mn-ea"/>
          <a:cs typeface="+mn-cs"/>
        </a:defRPr>
      </a:lvl1pPr>
      <a:lvl2pPr marL="215796" indent="-214209" algn="l" defTabSz="888573" rtl="0" eaLnBrk="1" fontAlgn="base" hangingPunct="1">
        <a:spcBef>
          <a:spcPct val="0"/>
        </a:spcBef>
        <a:spcAft>
          <a:spcPct val="50000"/>
        </a:spcAft>
        <a:buClr>
          <a:schemeClr val="accent2"/>
        </a:buClr>
        <a:buFont typeface="Arial" charset="0"/>
        <a:buChar char="●"/>
        <a:defRPr sz="1500" kern="1200">
          <a:solidFill>
            <a:srgbClr val="336699"/>
          </a:solidFill>
          <a:latin typeface="+mn-lt"/>
          <a:ea typeface="+mn-ea"/>
          <a:cs typeface="+mn-cs"/>
        </a:defRPr>
      </a:lvl2pPr>
      <a:lvl3pPr marL="506169" indent="-217384" algn="l" defTabSz="888573"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544" indent="-179301" algn="l" defTabSz="888573" rtl="0" eaLnBrk="1" fontAlgn="base" hangingPunct="1">
        <a:spcBef>
          <a:spcPct val="0"/>
        </a:spcBef>
        <a:spcAft>
          <a:spcPct val="50000"/>
        </a:spcAft>
        <a:buClr>
          <a:srgbClr val="333333"/>
        </a:buClr>
        <a:buFont typeface="Wingdings" pitchFamily="2" charset="2"/>
        <a:buChar char="§"/>
        <a:defRPr sz="1200" kern="1200">
          <a:solidFill>
            <a:srgbClr val="003C71"/>
          </a:solidFill>
          <a:latin typeface="+mn-lt"/>
          <a:ea typeface="+mn-ea"/>
          <a:cs typeface="+mn-cs"/>
        </a:defRPr>
      </a:lvl4pPr>
      <a:lvl5pPr marL="1082155" indent="-153914" algn="l" defTabSz="888573"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3393"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73"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54"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36"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60" rtl="0" eaLnBrk="1" latinLnBrk="0" hangingPunct="1">
        <a:defRPr sz="1800" kern="1200">
          <a:solidFill>
            <a:schemeClr val="tx1"/>
          </a:solidFill>
          <a:latin typeface="+mn-lt"/>
          <a:ea typeface="+mn-ea"/>
          <a:cs typeface="+mn-cs"/>
        </a:defRPr>
      </a:lvl1pPr>
      <a:lvl2pPr marL="456980" algn="l" defTabSz="913960" rtl="0" eaLnBrk="1" latinLnBrk="0" hangingPunct="1">
        <a:defRPr sz="1800" kern="1200">
          <a:solidFill>
            <a:schemeClr val="tx1"/>
          </a:solidFill>
          <a:latin typeface="+mn-lt"/>
          <a:ea typeface="+mn-ea"/>
          <a:cs typeface="+mn-cs"/>
        </a:defRPr>
      </a:lvl2pPr>
      <a:lvl3pPr marL="913960" algn="l" defTabSz="913960" rtl="0" eaLnBrk="1" latinLnBrk="0" hangingPunct="1">
        <a:defRPr sz="1800" kern="1200">
          <a:solidFill>
            <a:schemeClr val="tx1"/>
          </a:solidFill>
          <a:latin typeface="+mn-lt"/>
          <a:ea typeface="+mn-ea"/>
          <a:cs typeface="+mn-cs"/>
        </a:defRPr>
      </a:lvl3pPr>
      <a:lvl4pPr marL="1370940" algn="l" defTabSz="913960" rtl="0" eaLnBrk="1" latinLnBrk="0" hangingPunct="1">
        <a:defRPr sz="1800" kern="1200">
          <a:solidFill>
            <a:schemeClr val="tx1"/>
          </a:solidFill>
          <a:latin typeface="+mn-lt"/>
          <a:ea typeface="+mn-ea"/>
          <a:cs typeface="+mn-cs"/>
        </a:defRPr>
      </a:lvl4pPr>
      <a:lvl5pPr marL="1827921" algn="l" defTabSz="913960" rtl="0" eaLnBrk="1" latinLnBrk="0" hangingPunct="1">
        <a:defRPr sz="1800" kern="1200">
          <a:solidFill>
            <a:schemeClr val="tx1"/>
          </a:solidFill>
          <a:latin typeface="+mn-lt"/>
          <a:ea typeface="+mn-ea"/>
          <a:cs typeface="+mn-cs"/>
        </a:defRPr>
      </a:lvl5pPr>
      <a:lvl6pPr marL="2284901" algn="l" defTabSz="913960" rtl="0" eaLnBrk="1" latinLnBrk="0" hangingPunct="1">
        <a:defRPr sz="1800" kern="1200">
          <a:solidFill>
            <a:schemeClr val="tx1"/>
          </a:solidFill>
          <a:latin typeface="+mn-lt"/>
          <a:ea typeface="+mn-ea"/>
          <a:cs typeface="+mn-cs"/>
        </a:defRPr>
      </a:lvl6pPr>
      <a:lvl7pPr marL="2741884" algn="l" defTabSz="913960" rtl="0" eaLnBrk="1" latinLnBrk="0" hangingPunct="1">
        <a:defRPr sz="1800" kern="1200">
          <a:solidFill>
            <a:schemeClr val="tx1"/>
          </a:solidFill>
          <a:latin typeface="+mn-lt"/>
          <a:ea typeface="+mn-ea"/>
          <a:cs typeface="+mn-cs"/>
        </a:defRPr>
      </a:lvl7pPr>
      <a:lvl8pPr marL="3198864" algn="l" defTabSz="913960" rtl="0" eaLnBrk="1" latinLnBrk="0" hangingPunct="1">
        <a:defRPr sz="1800" kern="1200">
          <a:solidFill>
            <a:schemeClr val="tx1"/>
          </a:solidFill>
          <a:latin typeface="+mn-lt"/>
          <a:ea typeface="+mn-ea"/>
          <a:cs typeface="+mn-cs"/>
        </a:defRPr>
      </a:lvl8pPr>
      <a:lvl9pPr marL="3655844" algn="l" defTabSz="9139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s://www.esbnetworks.ie/staying-safe/staying-saf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in front of a computer screen&#10;&#10;Description automatically generated with low confidence">
            <a:extLst>
              <a:ext uri="{FF2B5EF4-FFF2-40B4-BE49-F238E27FC236}">
                <a16:creationId xmlns:a16="http://schemas.microsoft.com/office/drawing/2014/main" id="{8EA916ED-5364-1E3C-893B-72F931DF2B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BD901955-6FDB-A892-E104-7B25F511C31F}"/>
              </a:ext>
            </a:extLst>
          </p:cNvPr>
          <p:cNvSpPr/>
          <p:nvPr/>
        </p:nvSpPr>
        <p:spPr>
          <a:xfrm rot="16200000">
            <a:off x="-284098" y="284098"/>
            <a:ext cx="6830451" cy="6262254"/>
          </a:xfrm>
          <a:custGeom>
            <a:avLst/>
            <a:gdLst>
              <a:gd name="connsiteX0" fmla="*/ 6830451 w 6830451"/>
              <a:gd name="connsiteY0" fmla="*/ 0 h 6095999"/>
              <a:gd name="connsiteX1" fmla="*/ 6830451 w 6830451"/>
              <a:gd name="connsiteY1" fmla="*/ 6094319 h 6095999"/>
              <a:gd name="connsiteX2" fmla="*/ 6797152 w 6830451"/>
              <a:gd name="connsiteY2" fmla="*/ 6095999 h 6095999"/>
              <a:gd name="connsiteX3" fmla="*/ 38051 w 6830451"/>
              <a:gd name="connsiteY3" fmla="*/ 299450 h 6095999"/>
              <a:gd name="connsiteX4" fmla="*/ 0 w 6830451"/>
              <a:gd name="connsiteY4" fmla="*/ 0 h 609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451" h="6095999">
                <a:moveTo>
                  <a:pt x="6830451" y="0"/>
                </a:moveTo>
                <a:lnTo>
                  <a:pt x="6830451" y="6094319"/>
                </a:lnTo>
                <a:lnTo>
                  <a:pt x="6797152" y="6095999"/>
                </a:lnTo>
                <a:cubicBezTo>
                  <a:pt x="3374733" y="6095999"/>
                  <a:pt x="539564" y="3581681"/>
                  <a:pt x="38051" y="299450"/>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solidFill>
                <a:schemeClr val="accent1"/>
              </a:solidFill>
            </a:endParaRPr>
          </a:p>
        </p:txBody>
      </p:sp>
      <p:grpSp>
        <p:nvGrpSpPr>
          <p:cNvPr id="26" name="Group 25">
            <a:extLst>
              <a:ext uri="{FF2B5EF4-FFF2-40B4-BE49-F238E27FC236}">
                <a16:creationId xmlns:a16="http://schemas.microsoft.com/office/drawing/2014/main" id="{39224304-6557-9CAF-2EFB-C9DD1DBC4C61}"/>
              </a:ext>
            </a:extLst>
          </p:cNvPr>
          <p:cNvGrpSpPr/>
          <p:nvPr/>
        </p:nvGrpSpPr>
        <p:grpSpPr>
          <a:xfrm>
            <a:off x="9581091" y="2312896"/>
            <a:ext cx="2417092" cy="2185397"/>
            <a:chOff x="9581091" y="2268071"/>
            <a:chExt cx="2417092" cy="2185397"/>
          </a:xfrm>
        </p:grpSpPr>
        <p:sp>
          <p:nvSpPr>
            <p:cNvPr id="15" name="Hexagon 14">
              <a:extLst>
                <a:ext uri="{FF2B5EF4-FFF2-40B4-BE49-F238E27FC236}">
                  <a16:creationId xmlns:a16="http://schemas.microsoft.com/office/drawing/2014/main" id="{FF41B479-C03A-2D20-4B1D-8CAA10D51262}"/>
                </a:ext>
              </a:extLst>
            </p:cNvPr>
            <p:cNvSpPr/>
            <p:nvPr/>
          </p:nvSpPr>
          <p:spPr>
            <a:xfrm>
              <a:off x="9581091" y="2268071"/>
              <a:ext cx="2417092" cy="2185397"/>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Hexagon 15">
              <a:extLst>
                <a:ext uri="{FF2B5EF4-FFF2-40B4-BE49-F238E27FC236}">
                  <a16:creationId xmlns:a16="http://schemas.microsoft.com/office/drawing/2014/main" id="{1E356EAF-E730-9D0F-3805-83E310B858F8}"/>
                </a:ext>
              </a:extLst>
            </p:cNvPr>
            <p:cNvSpPr/>
            <p:nvPr/>
          </p:nvSpPr>
          <p:spPr>
            <a:xfrm>
              <a:off x="9685015" y="2358033"/>
              <a:ext cx="2232464" cy="2018467"/>
            </a:xfrm>
            <a:prstGeom prst="hexagon">
              <a:avLst>
                <a:gd name="adj" fmla="val 25918"/>
                <a:gd name="vf" fmla="val 115470"/>
              </a:avLst>
            </a:prstGeom>
            <a:blipFill dpi="0" rotWithShape="1">
              <a:blip r:embed="rId3">
                <a:extLst>
                  <a:ext uri="{28A0092B-C50C-407E-A947-70E740481C1C}">
                    <a14:useLocalDpi xmlns:a14="http://schemas.microsoft.com/office/drawing/2010/main"/>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2" name="Hexagon 11">
            <a:extLst>
              <a:ext uri="{FF2B5EF4-FFF2-40B4-BE49-F238E27FC236}">
                <a16:creationId xmlns:a16="http://schemas.microsoft.com/office/drawing/2014/main" id="{9E9723B2-F19D-B710-F5D1-1200337AB9F7}"/>
              </a:ext>
            </a:extLst>
          </p:cNvPr>
          <p:cNvSpPr/>
          <p:nvPr/>
        </p:nvSpPr>
        <p:spPr>
          <a:xfrm>
            <a:off x="7641499" y="1302737"/>
            <a:ext cx="2417092" cy="2082468"/>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5" name="Group 4">
            <a:extLst>
              <a:ext uri="{FF2B5EF4-FFF2-40B4-BE49-F238E27FC236}">
                <a16:creationId xmlns:a16="http://schemas.microsoft.com/office/drawing/2014/main" id="{6E9B1538-9549-F38B-AA52-6B0D4CAF3DB2}"/>
              </a:ext>
            </a:extLst>
          </p:cNvPr>
          <p:cNvGrpSpPr/>
          <p:nvPr/>
        </p:nvGrpSpPr>
        <p:grpSpPr>
          <a:xfrm>
            <a:off x="7641499" y="3445113"/>
            <a:ext cx="2417092" cy="2082468"/>
            <a:chOff x="7641499" y="3445113"/>
            <a:chExt cx="2417092" cy="2082468"/>
          </a:xfrm>
        </p:grpSpPr>
        <p:sp>
          <p:nvSpPr>
            <p:cNvPr id="10" name="Hexagon 9">
              <a:extLst>
                <a:ext uri="{FF2B5EF4-FFF2-40B4-BE49-F238E27FC236}">
                  <a16:creationId xmlns:a16="http://schemas.microsoft.com/office/drawing/2014/main" id="{893C27F3-C031-82DF-8F92-31F146282CB3}"/>
                </a:ext>
              </a:extLst>
            </p:cNvPr>
            <p:cNvSpPr/>
            <p:nvPr/>
          </p:nvSpPr>
          <p:spPr>
            <a:xfrm>
              <a:off x="7641499" y="3445113"/>
              <a:ext cx="2417092" cy="2082468"/>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Hexagon 10">
              <a:extLst>
                <a:ext uri="{FF2B5EF4-FFF2-40B4-BE49-F238E27FC236}">
                  <a16:creationId xmlns:a16="http://schemas.microsoft.com/office/drawing/2014/main" id="{6A199AB1-909D-7E2B-4E44-11E3A7681F07}"/>
                </a:ext>
              </a:extLst>
            </p:cNvPr>
            <p:cNvSpPr/>
            <p:nvPr/>
          </p:nvSpPr>
          <p:spPr>
            <a:xfrm>
              <a:off x="7733813" y="3525142"/>
              <a:ext cx="2232464" cy="1923400"/>
            </a:xfrm>
            <a:prstGeom prst="hexagon">
              <a:avLst>
                <a:gd name="adj" fmla="val 25918"/>
                <a:gd name="vf" fmla="val 115470"/>
              </a:avLst>
            </a:prstGeom>
            <a:blipFill dpi="0"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28219" t="-3894" r="-13693" b="-4376"/>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nvGrpSpPr>
          <p:cNvPr id="7" name="Group 6">
            <a:extLst>
              <a:ext uri="{FF2B5EF4-FFF2-40B4-BE49-F238E27FC236}">
                <a16:creationId xmlns:a16="http://schemas.microsoft.com/office/drawing/2014/main" id="{E0779786-2F8D-CBB6-AEF4-8CDB237912CE}"/>
              </a:ext>
            </a:extLst>
          </p:cNvPr>
          <p:cNvGrpSpPr/>
          <p:nvPr/>
        </p:nvGrpSpPr>
        <p:grpSpPr>
          <a:xfrm>
            <a:off x="5681902" y="2329744"/>
            <a:ext cx="2417092" cy="2082468"/>
            <a:chOff x="3117088" y="2184380"/>
            <a:chExt cx="2417092" cy="2082468"/>
          </a:xfrm>
        </p:grpSpPr>
        <p:sp>
          <p:nvSpPr>
            <p:cNvPr id="8" name="Hexagon 7">
              <a:extLst>
                <a:ext uri="{FF2B5EF4-FFF2-40B4-BE49-F238E27FC236}">
                  <a16:creationId xmlns:a16="http://schemas.microsoft.com/office/drawing/2014/main" id="{1D36E7A1-6684-73E8-8666-381C7123D0C8}"/>
                </a:ext>
              </a:extLst>
            </p:cNvPr>
            <p:cNvSpPr/>
            <p:nvPr/>
          </p:nvSpPr>
          <p:spPr>
            <a:xfrm>
              <a:off x="3117088" y="2184380"/>
              <a:ext cx="2417092" cy="2082468"/>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Hexagon 8">
              <a:extLst>
                <a:ext uri="{FF2B5EF4-FFF2-40B4-BE49-F238E27FC236}">
                  <a16:creationId xmlns:a16="http://schemas.microsoft.com/office/drawing/2014/main" id="{DBDBB58D-3ECC-C307-F2D1-1715D0F780E2}"/>
                </a:ext>
              </a:extLst>
            </p:cNvPr>
            <p:cNvSpPr/>
            <p:nvPr/>
          </p:nvSpPr>
          <p:spPr>
            <a:xfrm>
              <a:off x="3209402" y="2263914"/>
              <a:ext cx="2232464" cy="1923400"/>
            </a:xfrm>
            <a:prstGeom prst="hexagon">
              <a:avLst>
                <a:gd name="adj" fmla="val 25918"/>
                <a:gd name="vf" fmla="val 115470"/>
              </a:avLst>
            </a:prstGeom>
            <a:blipFill dpi="0" rotWithShape="1">
              <a:blip r:embed="rId6">
                <a:extLst>
                  <a:ext uri="{28A0092B-C50C-407E-A947-70E740481C1C}">
                    <a14:useLocalDpi xmlns:a14="http://schemas.microsoft.com/office/drawing/2010/main"/>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8" name="Title 1">
            <a:extLst>
              <a:ext uri="{FF2B5EF4-FFF2-40B4-BE49-F238E27FC236}">
                <a16:creationId xmlns:a16="http://schemas.microsoft.com/office/drawing/2014/main" id="{2BF3486A-E1D3-9CA4-AA5C-12E378FA7149}"/>
              </a:ext>
            </a:extLst>
          </p:cNvPr>
          <p:cNvSpPr txBox="1">
            <a:spLocks/>
          </p:cNvSpPr>
          <p:nvPr/>
        </p:nvSpPr>
        <p:spPr>
          <a:xfrm>
            <a:off x="193817" y="1532290"/>
            <a:ext cx="5594241" cy="2601930"/>
          </a:xfrm>
          <a:prstGeom prst="rect">
            <a:avLst/>
          </a:prstGeom>
        </p:spPr>
        <p:txBody>
          <a:bodyPr vert="horz" lIns="0" tIns="46800" rIns="0" bIns="45720" rtlCol="0" anchor="t" anchorCtr="0">
            <a:noAutofit/>
          </a:bodyPr>
          <a:lstStyle>
            <a:lvl1pPr algn="l" defTabSz="685800" rtl="0" eaLnBrk="1" latinLnBrk="0" hangingPunct="1">
              <a:lnSpc>
                <a:spcPts val="4800"/>
              </a:lnSpc>
              <a:spcBef>
                <a:spcPct val="0"/>
              </a:spcBef>
              <a:buNone/>
              <a:defRPr sz="2800" b="1" kern="1200">
                <a:solidFill>
                  <a:schemeClr val="accent1"/>
                </a:solidFill>
                <a:latin typeface="+mj-lt"/>
                <a:ea typeface="+mj-ea"/>
                <a:cs typeface="+mj-cs"/>
              </a:defRPr>
            </a:lvl1pPr>
          </a:lstStyle>
          <a:p>
            <a:pPr>
              <a:lnSpc>
                <a:spcPts val="5800"/>
              </a:lnSpc>
              <a:spcBef>
                <a:spcPts val="600"/>
              </a:spcBef>
            </a:pPr>
            <a:r>
              <a:rPr lang="en-GB" sz="4400" dirty="0">
                <a:latin typeface="St Ryde Medium" panose="02000503020000020003" pitchFamily="50" charset="0"/>
              </a:rPr>
              <a:t>Avoiding Dangers </a:t>
            </a:r>
          </a:p>
          <a:p>
            <a:pPr>
              <a:lnSpc>
                <a:spcPts val="5800"/>
              </a:lnSpc>
              <a:spcBef>
                <a:spcPts val="600"/>
              </a:spcBef>
            </a:pPr>
            <a:r>
              <a:rPr lang="en-GB" sz="4400" dirty="0">
                <a:latin typeface="St Ryde Medium" panose="02000503020000020003" pitchFamily="50" charset="0"/>
              </a:rPr>
              <a:t>From Electricity</a:t>
            </a:r>
          </a:p>
          <a:p>
            <a:pPr>
              <a:lnSpc>
                <a:spcPts val="5800"/>
              </a:lnSpc>
              <a:spcBef>
                <a:spcPts val="600"/>
              </a:spcBef>
            </a:pPr>
            <a:r>
              <a:rPr lang="en-GB" sz="1800" dirty="0"/>
              <a:t>Christmas Lights and Live Electricity Wires</a:t>
            </a:r>
            <a:endParaRPr lang="en-GB" sz="1800" dirty="0">
              <a:latin typeface="St Ryde Medium" panose="02000503020000020003" pitchFamily="50" charset="0"/>
            </a:endParaRPr>
          </a:p>
          <a:p>
            <a:pPr>
              <a:lnSpc>
                <a:spcPts val="5800"/>
              </a:lnSpc>
              <a:spcBef>
                <a:spcPts val="600"/>
              </a:spcBef>
            </a:pPr>
            <a:endParaRPr lang="en-GB" sz="1800" b="1" dirty="0">
              <a:solidFill>
                <a:schemeClr val="tx2"/>
              </a:solidFill>
              <a:effectLst>
                <a:outerShdw blurRad="38100" dist="38100" dir="2700000" algn="tl">
                  <a:srgbClr val="000000">
                    <a:alpha val="43137"/>
                  </a:srgbClr>
                </a:outerShdw>
              </a:effectLst>
              <a:latin typeface="St Ryde Medium" panose="02000503020000020003" pitchFamily="50" charset="0"/>
            </a:endParaRPr>
          </a:p>
        </p:txBody>
      </p:sp>
      <p:pic>
        <p:nvPicPr>
          <p:cNvPr id="21" name="Picture 20" descr="Logo&#10;&#10;Description automatically generated">
            <a:extLst>
              <a:ext uri="{FF2B5EF4-FFF2-40B4-BE49-F238E27FC236}">
                <a16:creationId xmlns:a16="http://schemas.microsoft.com/office/drawing/2014/main" id="{764275BD-219E-2C36-1F8D-2FEE0BBF3B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691" y="192872"/>
            <a:ext cx="3993502" cy="1611604"/>
          </a:xfrm>
          <a:prstGeom prst="rect">
            <a:avLst/>
          </a:prstGeom>
        </p:spPr>
      </p:pic>
      <p:pic>
        <p:nvPicPr>
          <p:cNvPr id="22" name="Picture 21" descr="A close up of a logo&#10;&#10;Description automatically generated">
            <a:extLst>
              <a:ext uri="{FF2B5EF4-FFF2-40B4-BE49-F238E27FC236}">
                <a16:creationId xmlns:a16="http://schemas.microsoft.com/office/drawing/2014/main" id="{924B85F4-8F17-133F-B2C9-F5DEDF9EEF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364" y="5006916"/>
            <a:ext cx="1919352" cy="910347"/>
          </a:xfrm>
          <a:prstGeom prst="rect">
            <a:avLst/>
          </a:prstGeom>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64D0570A-8ADA-5AD8-D536-B447B04C54A3}"/>
              </a:ext>
            </a:extLst>
          </p:cNvPr>
          <p:cNvSpPr txBox="1"/>
          <p:nvPr/>
        </p:nvSpPr>
        <p:spPr>
          <a:xfrm>
            <a:off x="983835" y="5812132"/>
            <a:ext cx="1302601" cy="307777"/>
          </a:xfrm>
          <a:prstGeom prst="rect">
            <a:avLst/>
          </a:prstGeom>
          <a:noFill/>
        </p:spPr>
        <p:txBody>
          <a:bodyPr wrap="none"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50" normalizeH="0" baseline="0" noProof="0" dirty="0">
                <a:ln>
                  <a:noFill/>
                </a:ln>
                <a:solidFill>
                  <a:schemeClr val="accent1"/>
                </a:solidFill>
                <a:effectLst/>
                <a:uLnTx/>
                <a:uFillTx/>
                <a:latin typeface="St Ryde Medium" panose="02000503020000020003" pitchFamily="50" charset="0"/>
                <a:ea typeface="+mn-ea"/>
                <a:cs typeface="+mn-cs"/>
              </a:rPr>
              <a:t>Because we care</a:t>
            </a:r>
          </a:p>
        </p:txBody>
      </p:sp>
      <p:sp>
        <p:nvSpPr>
          <p:cNvPr id="31" name="Hexagon 30">
            <a:extLst>
              <a:ext uri="{FF2B5EF4-FFF2-40B4-BE49-F238E27FC236}">
                <a16:creationId xmlns:a16="http://schemas.microsoft.com/office/drawing/2014/main" id="{0E10963A-0393-CECA-CC4C-F1113EC96FF0}"/>
              </a:ext>
            </a:extLst>
          </p:cNvPr>
          <p:cNvSpPr/>
          <p:nvPr/>
        </p:nvSpPr>
        <p:spPr>
          <a:xfrm>
            <a:off x="7725997" y="1373443"/>
            <a:ext cx="2258616" cy="1956284"/>
          </a:xfrm>
          <a:prstGeom prst="hexagon">
            <a:avLst>
              <a:gd name="adj" fmla="val 26833"/>
              <a:gd name="vf" fmla="val 115470"/>
            </a:avLst>
          </a:prstGeom>
          <a:blipFill>
            <a:blip r:embed="rId9"/>
            <a:stretch>
              <a:fillRect l="-3742" t="-2797" r="1" b="-9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Footer Placeholder 3">
            <a:extLst>
              <a:ext uri="{FF2B5EF4-FFF2-40B4-BE49-F238E27FC236}">
                <a16:creationId xmlns:a16="http://schemas.microsoft.com/office/drawing/2014/main" id="{2C6A559C-EFCC-40AB-A9B1-BE3F8A0A187B}"/>
              </a:ext>
            </a:extLst>
          </p:cNvPr>
          <p:cNvSpPr txBox="1">
            <a:spLocks/>
          </p:cNvSpPr>
          <p:nvPr/>
        </p:nvSpPr>
        <p:spPr>
          <a:xfrm>
            <a:off x="8145796" y="6220998"/>
            <a:ext cx="4046204" cy="2553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sz="1000" dirty="0">
                <a:solidFill>
                  <a:schemeClr val="tx2"/>
                </a:solidFill>
              </a:rPr>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2156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C414-E331-4F28-A133-5BDEDBF274EE}"/>
              </a:ext>
            </a:extLst>
          </p:cNvPr>
          <p:cNvSpPr>
            <a:spLocks noGrp="1"/>
          </p:cNvSpPr>
          <p:nvPr>
            <p:ph type="title"/>
          </p:nvPr>
        </p:nvSpPr>
        <p:spPr/>
        <p:txBody>
          <a:bodyPr/>
          <a:lstStyle/>
          <a:p>
            <a:r>
              <a:rPr lang="en-GB" dirty="0"/>
              <a:t>Christmas Lights and Live Electricity Wires</a:t>
            </a:r>
            <a:endParaRPr lang="en-IE" dirty="0"/>
          </a:p>
        </p:txBody>
      </p:sp>
      <p:sp>
        <p:nvSpPr>
          <p:cNvPr id="3" name="Content Placeholder 2">
            <a:extLst>
              <a:ext uri="{FF2B5EF4-FFF2-40B4-BE49-F238E27FC236}">
                <a16:creationId xmlns:a16="http://schemas.microsoft.com/office/drawing/2014/main" id="{6F72778A-AC00-4043-A78B-EDCAD4EB36B8}"/>
              </a:ext>
            </a:extLst>
          </p:cNvPr>
          <p:cNvSpPr>
            <a:spLocks noGrp="1"/>
          </p:cNvSpPr>
          <p:nvPr>
            <p:ph sz="quarter" idx="13"/>
          </p:nvPr>
        </p:nvSpPr>
        <p:spPr/>
        <p:txBody>
          <a:bodyPr/>
          <a:lstStyle/>
          <a:p>
            <a:pPr lvl="0"/>
            <a:endParaRPr lang="en-IE" dirty="0"/>
          </a:p>
          <a:p>
            <a:pPr lvl="0"/>
            <a:endParaRPr lang="en-IE" dirty="0"/>
          </a:p>
          <a:p>
            <a:endParaRPr lang="en-IE" dirty="0"/>
          </a:p>
        </p:txBody>
      </p:sp>
      <p:sp>
        <p:nvSpPr>
          <p:cNvPr id="16" name="TextBox 15">
            <a:extLst>
              <a:ext uri="{FF2B5EF4-FFF2-40B4-BE49-F238E27FC236}">
                <a16:creationId xmlns:a16="http://schemas.microsoft.com/office/drawing/2014/main" id="{29BAAE92-4209-F279-8471-29AE2797C2B3}"/>
              </a:ext>
            </a:extLst>
          </p:cNvPr>
          <p:cNvSpPr txBox="1"/>
          <p:nvPr/>
        </p:nvSpPr>
        <p:spPr>
          <a:xfrm>
            <a:off x="0" y="1031904"/>
            <a:ext cx="11676062" cy="5365893"/>
          </a:xfrm>
          <a:prstGeom prst="rect">
            <a:avLst/>
          </a:prstGeom>
          <a:noFill/>
        </p:spPr>
        <p:txBody>
          <a:bodyPr wrap="square">
            <a:spAutoFit/>
          </a:bodyPr>
          <a:lstStyle/>
          <a:p>
            <a:pPr marL="540385">
              <a:lnSpc>
                <a:spcPct val="107000"/>
              </a:lnSpc>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ESB Networks is reminding everyone that </a:t>
            </a: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the erection of Christmas Lights on electricity poles is strictly prohibited</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and poses a serious safety risk to members of the public as well as ESB Networks staff and contractors. </a:t>
            </a:r>
          </a:p>
          <a:p>
            <a:pPr marL="540385">
              <a:lnSpc>
                <a:spcPct val="107000"/>
              </a:lnSpc>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Every year </a:t>
            </a:r>
            <a:r>
              <a:rPr lang="en-GB" sz="1600" dirty="0">
                <a:latin typeface="Arial" panose="020B0604020202020204" pitchFamily="34" charset="0"/>
                <a:ea typeface="Times New Roman" panose="02020603050405020304" pitchFamily="18" charset="0"/>
                <a:cs typeface="Times New Roman" panose="02020603050405020304" pitchFamily="18" charset="0"/>
              </a:rPr>
              <a:t>ESB Networks receives reports of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potentially dangerous safety incidents involving Christmas lights being installed near live electricity wires. Coming close to or making any contact with overhead electricity wires and associated pole top equipment is extremely dangerous and can be fatal. In these incidents, the people carrying out the work were at serious risk because these lighting strings may make contact with live electricity wires and become ‘live’ themselves.</a:t>
            </a:r>
            <a:endParaRPr lang="en-I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540385">
              <a:lnSpc>
                <a:spcPct val="107000"/>
              </a:lnSpc>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It is important to note that you don’t have to make contact with overhead electricity wires to cause an electrical arc and discharge of electricity. </a:t>
            </a: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Electricity can jump gaps.</a:t>
            </a:r>
            <a:endParaRPr lang="en-I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540385">
              <a:lnSpc>
                <a:spcPct val="107000"/>
              </a:lnSpc>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Where Christmas lighting has already been installed near to live electricity wires, the immediate action required of the responsible person is to contact ESB Networks so that the lights can be removed safely. This may require that the electricity networks are de-energised before lights can be safely removed. Too frequently an initial dangerous act has been followed by a more dangerous one.</a:t>
            </a:r>
            <a:endParaRPr lang="en-I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540385">
              <a:lnSpc>
                <a:spcPct val="107000"/>
              </a:lnSpc>
              <a:spcAft>
                <a:spcPts val="12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The ESB Networks Emergency Number is: 1800 372 999.</a:t>
            </a:r>
            <a:endParaRPr lang="en-I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540385">
              <a:lnSpc>
                <a:spcPct val="107000"/>
              </a:lnSpc>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For its part, ESB Networks staff will remove such lighting where they become aware of them.</a:t>
            </a:r>
            <a:endParaRPr lang="en-I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540385">
              <a:lnSpc>
                <a:spcPct val="107000"/>
              </a:lnSpc>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There is further safety information available on: </a:t>
            </a:r>
            <a:r>
              <a:rPr lang="en-IE" sz="16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Staying Safe (esbnetworks.ie)</a:t>
            </a: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I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540385">
              <a:lnSpc>
                <a:spcPct val="107000"/>
              </a:lnSpc>
              <a:spcAft>
                <a:spcPts val="1200"/>
              </a:spcAft>
            </a:pP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The important safety message is always to Stay Safe, Stay Clear of Electricity Wires</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IE"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90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19EC-8830-E242-E9A6-008AF93D053C}"/>
              </a:ext>
            </a:extLst>
          </p:cNvPr>
          <p:cNvSpPr>
            <a:spLocks noGrp="1"/>
          </p:cNvSpPr>
          <p:nvPr>
            <p:ph type="title"/>
          </p:nvPr>
        </p:nvSpPr>
        <p:spPr/>
        <p:txBody>
          <a:bodyPr/>
          <a:lstStyle/>
          <a:p>
            <a:r>
              <a:rPr lang="en-GB" dirty="0"/>
              <a:t>Christmas Lights and Live Electricity Wires</a:t>
            </a:r>
            <a:endParaRPr lang="en-IE" dirty="0"/>
          </a:p>
        </p:txBody>
      </p:sp>
      <p:sp>
        <p:nvSpPr>
          <p:cNvPr id="4" name="Footer Placeholder 3">
            <a:extLst>
              <a:ext uri="{FF2B5EF4-FFF2-40B4-BE49-F238E27FC236}">
                <a16:creationId xmlns:a16="http://schemas.microsoft.com/office/drawing/2014/main" id="{F5C7E7D6-3347-436F-3CEA-234BCC7F5C52}"/>
              </a:ext>
            </a:extLst>
          </p:cNvPr>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a:t>
            </a:r>
          </a:p>
          <a:p>
            <a:endParaRPr lang="en-IE" dirty="0"/>
          </a:p>
        </p:txBody>
      </p:sp>
      <p:pic>
        <p:nvPicPr>
          <p:cNvPr id="6" name="Picture 5" descr="A telephone pole with wires and trees&#10;&#10;Description automatically generated">
            <a:extLst>
              <a:ext uri="{FF2B5EF4-FFF2-40B4-BE49-F238E27FC236}">
                <a16:creationId xmlns:a16="http://schemas.microsoft.com/office/drawing/2014/main" id="{6BBC85FA-063C-C852-198E-7EF5D062B5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0481" y="1708603"/>
            <a:ext cx="4275380" cy="3206535"/>
          </a:xfrm>
          <a:prstGeom prst="rect">
            <a:avLst/>
          </a:prstGeom>
        </p:spPr>
      </p:pic>
      <p:pic>
        <p:nvPicPr>
          <p:cNvPr id="7" name="Picture 6">
            <a:extLst>
              <a:ext uri="{FF2B5EF4-FFF2-40B4-BE49-F238E27FC236}">
                <a16:creationId xmlns:a16="http://schemas.microsoft.com/office/drawing/2014/main" id="{2A6C2748-D41B-8992-B395-027424F87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4813" y="1090980"/>
            <a:ext cx="3206537" cy="4418549"/>
          </a:xfrm>
          <a:prstGeom prst="rect">
            <a:avLst/>
          </a:prstGeom>
        </p:spPr>
      </p:pic>
      <p:sp>
        <p:nvSpPr>
          <p:cNvPr id="8" name="TextBox 7">
            <a:extLst>
              <a:ext uri="{FF2B5EF4-FFF2-40B4-BE49-F238E27FC236}">
                <a16:creationId xmlns:a16="http://schemas.microsoft.com/office/drawing/2014/main" id="{E18EC30C-E6C9-4D15-68FE-B41A7EF587F1}"/>
              </a:ext>
            </a:extLst>
          </p:cNvPr>
          <p:cNvSpPr txBox="1"/>
          <p:nvPr/>
        </p:nvSpPr>
        <p:spPr>
          <a:xfrm>
            <a:off x="4426664" y="1265183"/>
            <a:ext cx="2732926" cy="1200329"/>
          </a:xfrm>
          <a:prstGeom prst="rect">
            <a:avLst/>
          </a:prstGeom>
          <a:noFill/>
        </p:spPr>
        <p:txBody>
          <a:bodyPr wrap="square" rtlCol="0">
            <a:spAutoFit/>
          </a:bodyPr>
          <a:lstStyle/>
          <a:p>
            <a:pPr algn="ctr"/>
            <a:r>
              <a:rPr lang="en-GB" dirty="0">
                <a:solidFill>
                  <a:srgbClr val="FF0000"/>
                </a:solidFill>
              </a:rPr>
              <a:t>Christmas lights attached adjacent to live parts of ESB Networks Overhead lines. </a:t>
            </a:r>
            <a:endParaRPr lang="en-IE" dirty="0">
              <a:solidFill>
                <a:srgbClr val="FF0000"/>
              </a:solidFill>
            </a:endParaRPr>
          </a:p>
        </p:txBody>
      </p:sp>
      <p:sp>
        <p:nvSpPr>
          <p:cNvPr id="10" name="TextBox 9">
            <a:extLst>
              <a:ext uri="{FF2B5EF4-FFF2-40B4-BE49-F238E27FC236}">
                <a16:creationId xmlns:a16="http://schemas.microsoft.com/office/drawing/2014/main" id="{3A3DE02D-3E89-C26E-3CF0-D9074121406B}"/>
              </a:ext>
            </a:extLst>
          </p:cNvPr>
          <p:cNvSpPr txBox="1"/>
          <p:nvPr/>
        </p:nvSpPr>
        <p:spPr>
          <a:xfrm>
            <a:off x="0" y="5541458"/>
            <a:ext cx="12192000" cy="923330"/>
          </a:xfrm>
          <a:prstGeom prst="rect">
            <a:avLst/>
          </a:prstGeom>
          <a:noFill/>
        </p:spPr>
        <p:txBody>
          <a:bodyPr wrap="square">
            <a:spAutoFit/>
          </a:bodyPr>
          <a:lstStyle/>
          <a:p>
            <a:pPr algn="ctr"/>
            <a:r>
              <a:rPr lang="en-GB" b="1" dirty="0">
                <a:solidFill>
                  <a:srgbClr val="FF0000"/>
                </a:solidFill>
              </a:rPr>
              <a:t>ESB Networks is reminding everyone that the erection of Christmas Lights on electricity poles is strictly prohibited and poses a serious safety risk to members of the public as well as ESB Networks staff and contractors. </a:t>
            </a:r>
          </a:p>
        </p:txBody>
      </p:sp>
      <p:sp>
        <p:nvSpPr>
          <p:cNvPr id="12" name="TextBox 11">
            <a:extLst>
              <a:ext uri="{FF2B5EF4-FFF2-40B4-BE49-F238E27FC236}">
                <a16:creationId xmlns:a16="http://schemas.microsoft.com/office/drawing/2014/main" id="{40D4211C-8917-2BCB-275D-A6D2B60255FD}"/>
              </a:ext>
            </a:extLst>
          </p:cNvPr>
          <p:cNvSpPr txBox="1"/>
          <p:nvPr/>
        </p:nvSpPr>
        <p:spPr>
          <a:xfrm>
            <a:off x="4278973" y="3750971"/>
            <a:ext cx="3028308" cy="1015663"/>
          </a:xfrm>
          <a:prstGeom prst="rect">
            <a:avLst/>
          </a:prstGeom>
          <a:noFill/>
        </p:spPr>
        <p:txBody>
          <a:bodyPr wrap="square">
            <a:spAutoFit/>
          </a:bodyPr>
          <a:lstStyle/>
          <a:p>
            <a:pPr algn="ctr"/>
            <a:r>
              <a:rPr lang="en-GB" sz="20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n-GB" sz="20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lways </a:t>
            </a:r>
          </a:p>
          <a:p>
            <a:pPr algn="ctr"/>
            <a:r>
              <a:rPr lang="en-GB" sz="20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Stay Safe</a:t>
            </a:r>
            <a:r>
              <a:rPr lang="en-GB" sz="20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&amp; </a:t>
            </a:r>
            <a:r>
              <a:rPr lang="en-GB" sz="20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Stay Clear </a:t>
            </a:r>
          </a:p>
          <a:p>
            <a:pPr algn="ctr"/>
            <a:r>
              <a:rPr lang="en-GB" sz="20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of Electricity Wires</a:t>
            </a:r>
            <a:r>
              <a:rPr lang="en-GB" sz="20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E" sz="2000" dirty="0">
              <a:solidFill>
                <a:srgbClr val="FF0000"/>
              </a:solidFill>
            </a:endParaRPr>
          </a:p>
        </p:txBody>
      </p:sp>
      <p:cxnSp>
        <p:nvCxnSpPr>
          <p:cNvPr id="14" name="Straight Arrow Connector 13">
            <a:extLst>
              <a:ext uri="{FF2B5EF4-FFF2-40B4-BE49-F238E27FC236}">
                <a16:creationId xmlns:a16="http://schemas.microsoft.com/office/drawing/2014/main" id="{88C1C4B3-629F-63CB-C541-F2B2C113BFA2}"/>
              </a:ext>
            </a:extLst>
          </p:cNvPr>
          <p:cNvCxnSpPr>
            <a:stCxn id="8" idx="1"/>
          </p:cNvCxnSpPr>
          <p:nvPr/>
        </p:nvCxnSpPr>
        <p:spPr>
          <a:xfrm flipH="1">
            <a:off x="1859622" y="1865348"/>
            <a:ext cx="2567042" cy="600164"/>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1FDB9E-91E6-0AD6-B27B-4A2B1FD4F673}"/>
              </a:ext>
            </a:extLst>
          </p:cNvPr>
          <p:cNvCxnSpPr>
            <a:cxnSpLocks/>
          </p:cNvCxnSpPr>
          <p:nvPr/>
        </p:nvCxnSpPr>
        <p:spPr>
          <a:xfrm>
            <a:off x="7045504" y="1875300"/>
            <a:ext cx="1954658" cy="1004318"/>
          </a:xfrm>
          <a:prstGeom prst="straightConnector1">
            <a:avLst/>
          </a:prstGeom>
          <a:ln w="25400">
            <a:solidFill>
              <a:srgbClr val="FE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025709"/>
      </p:ext>
    </p:extLst>
  </p:cSld>
  <p:clrMapOvr>
    <a:masterClrMapping/>
  </p:clrMapOvr>
</p:sld>
</file>

<file path=ppt/theme/theme1.xml><?xml version="1.0" encoding="utf-8"?>
<a:theme xmlns:a="http://schemas.openxmlformats.org/drawingml/2006/main" name="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B Networks_PPT 16-9_Design_2018Update v1.2.potx" id="{36268A04-69D8-4655-BE26-BD7842B57F4E}" vid="{A91BACD3-A9C4-4F23-AE17-253C1F3CB91D}"/>
    </a:ext>
  </a:extLst>
</a:theme>
</file>

<file path=ppt/theme/theme2.xml><?xml version="1.0" encoding="utf-8"?>
<a:theme xmlns:a="http://schemas.openxmlformats.org/drawingml/2006/main" name="9_ESBN">
  <a:themeElements>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5-04-13.potx" id="{B7E07621-578C-4EF1-B4D0-66027FC851CD}" vid="{012C34EE-367E-4874-80D9-1A6E0398ED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nput_x0020_Type xmlns="65f1f62e-9bd8-4934-a1f2-fab47f6c71c7" xsi:nil="true"/>
    <Workshop_x0020_Number xmlns="65f1f62e-9bd8-4934-a1f2-fab47f6c71c7"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2667D1162029F46ABA778E608C899FE" ma:contentTypeVersion="2" ma:contentTypeDescription="Create a new document." ma:contentTypeScope="" ma:versionID="9808b2e5ca238198f1945aea74f7660b">
  <xsd:schema xmlns:xsd="http://www.w3.org/2001/XMLSchema" xmlns:xs="http://www.w3.org/2001/XMLSchema" xmlns:p="http://schemas.microsoft.com/office/2006/metadata/properties" xmlns:ns2="65f1f62e-9bd8-4934-a1f2-fab47f6c71c7" targetNamespace="http://schemas.microsoft.com/office/2006/metadata/properties" ma:root="true" ma:fieldsID="7f42a3f640bea00d01d7b6690b193c72" ns2:_="">
    <xsd:import namespace="65f1f62e-9bd8-4934-a1f2-fab47f6c71c7"/>
    <xsd:element name="properties">
      <xsd:complexType>
        <xsd:sequence>
          <xsd:element name="documentManagement">
            <xsd:complexType>
              <xsd:all>
                <xsd:element ref="ns2:Workshop_x0020_Number" minOccurs="0"/>
                <xsd:element ref="ns2:Inpu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f1f62e-9bd8-4934-a1f2-fab47f6c71c7" elementFormDefault="qualified">
    <xsd:import namespace="http://schemas.microsoft.com/office/2006/documentManagement/types"/>
    <xsd:import namespace="http://schemas.microsoft.com/office/infopath/2007/PartnerControls"/>
    <xsd:element name="Workshop_x0020_Number" ma:index="8" nillable="true" ma:displayName="Workshop Number" ma:format="Dropdown" ma:internalName="Workshop_x0020_Number">
      <xsd:simpleType>
        <xsd:restriction base="dms:Choice">
          <xsd:enumeration value="Intro Workshop"/>
          <xsd:enumeration value="Workshop 1"/>
          <xsd:enumeration value="Workshop 2"/>
          <xsd:enumeration value="Workshop 3"/>
          <xsd:enumeration value="Final Workshop"/>
        </xsd:restriction>
      </xsd:simpleType>
    </xsd:element>
    <xsd:element name="Input_x0020_Type" ma:index="9" nillable="true" ma:displayName="Input Type" ma:format="Dropdown" ma:internalName="Input_x0020_Type">
      <xsd:simpleType>
        <xsd:restriction base="dms:Choice">
          <xsd:enumeration value="Reference Material"/>
          <xsd:enumeration value="Sub Group 1"/>
          <xsd:enumeration value="Sub Group 2"/>
          <xsd:enumeration value="Sub Group 3"/>
          <xsd:enumeration value="Sub Group 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3E819-449E-4202-887B-10BB49CD2EE6}">
  <ds:schemaRefs>
    <ds:schemaRef ds:uri="65f1f62e-9bd8-4934-a1f2-fab47f6c71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38C092-03F8-4A69-BC61-5257CD90BD43}">
  <ds:schemaRefs>
    <ds:schemaRef ds:uri="http://schemas.microsoft.com/sharepoint/events"/>
  </ds:schemaRefs>
</ds:datastoreItem>
</file>

<file path=customXml/itemProps3.xml><?xml version="1.0" encoding="utf-8"?>
<ds:datastoreItem xmlns:ds="http://schemas.openxmlformats.org/officeDocument/2006/customXml" ds:itemID="{D437563C-562B-4044-91E3-E7AD47AE23FC}">
  <ds:schemaRefs>
    <ds:schemaRef ds:uri="http://schemas.microsoft.com/sharepoint/v3/contenttype/forms"/>
  </ds:schemaRefs>
</ds:datastoreItem>
</file>

<file path=customXml/itemProps4.xml><?xml version="1.0" encoding="utf-8"?>
<ds:datastoreItem xmlns:ds="http://schemas.openxmlformats.org/officeDocument/2006/customXml" ds:itemID="{C61DEB77-B040-42C9-8DB6-5D59BB3FD5F0}">
  <ds:schemaRefs>
    <ds:schemaRef ds:uri="65f1f62e-9bd8-4934-a1f2-fab47f6c71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f4b7b92-9708-4942-8fd7-f99d10f83297}" enabled="1" method="Standard" siteId="{fb01cb1d-bba8-4c1a-94ef-defd79c59a09}" removed="0"/>
</clbl:labelList>
</file>

<file path=docProps/app.xml><?xml version="1.0" encoding="utf-8"?>
<Properties xmlns="http://schemas.openxmlformats.org/officeDocument/2006/extended-properties" xmlns:vt="http://schemas.openxmlformats.org/officeDocument/2006/docPropsVTypes">
  <TotalTime>1529</TotalTime>
  <Words>412</Words>
  <Application>Microsoft Office PowerPoint</Application>
  <PresentationFormat>Widescreen</PresentationFormat>
  <Paragraphs>24</Paragraphs>
  <Slides>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St Ryde Medium</vt:lpstr>
      <vt:lpstr>Wingdings</vt:lpstr>
      <vt:lpstr>Office Theme</vt:lpstr>
      <vt:lpstr>9_ESBN</vt:lpstr>
      <vt:lpstr>PowerPoint Presentation</vt:lpstr>
      <vt:lpstr>Christmas Lights and Live Electricity Wires</vt:lpstr>
      <vt:lpstr>Christmas Lights and Live Electricity Wires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Safety Strategy - Strategic Context</dc:title>
  <dc:creator>Elaine McCarthy</dc:creator>
  <cp:lastModifiedBy>Murray. Michael (ESB Networks - Galway)</cp:lastModifiedBy>
  <cp:revision>54</cp:revision>
  <dcterms:created xsi:type="dcterms:W3CDTF">2021-02-24T08:17:14Z</dcterms:created>
  <dcterms:modified xsi:type="dcterms:W3CDTF">2024-11-14T09:55:15Z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0x01010002667D1162029F46ABA778E608C899FE</vt:lpwstr>
  </property>
  <property fmtid="{D5CDD505-2E9C-101B-9397-08002B2CF9AE}" pid="3" name="MSIP_Label_bf4b7b92-9708-4942-8fd7-f99d10f83297_Enabled">
    <vt:lpwstr>true</vt:lpwstr>
  </property>
  <property fmtid="{D5CDD505-2E9C-101B-9397-08002B2CF9AE}" pid="4" name="MSIP_Label_bf4b7b92-9708-4942-8fd7-f99d10f83297_SetDate">
    <vt:lpwstr>2021-05-27T15:23:40Z</vt:lpwstr>
  </property>
  <property fmtid="{D5CDD505-2E9C-101B-9397-08002B2CF9AE}" pid="5" name="MSIP_Label_bf4b7b92-9708-4942-8fd7-f99d10f83297_Method">
    <vt:lpwstr>Standard</vt:lpwstr>
  </property>
  <property fmtid="{D5CDD505-2E9C-101B-9397-08002B2CF9AE}" pid="6" name="MSIP_Label_bf4b7b92-9708-4942-8fd7-f99d10f83297_Name">
    <vt:lpwstr>General</vt:lpwstr>
  </property>
  <property fmtid="{D5CDD505-2E9C-101B-9397-08002B2CF9AE}" pid="7" name="MSIP_Label_bf4b7b92-9708-4942-8fd7-f99d10f83297_SiteId">
    <vt:lpwstr>fb01cb1d-bba8-4c1a-94ef-defd79c59a09</vt:lpwstr>
  </property>
  <property fmtid="{D5CDD505-2E9C-101B-9397-08002B2CF9AE}" pid="8" name="MSIP_Label_bf4b7b92-9708-4942-8fd7-f99d10f83297_ActionId">
    <vt:lpwstr>eaebd610-e4e5-4339-986a-af2d0aa44c73</vt:lpwstr>
  </property>
  <property fmtid="{D5CDD505-2E9C-101B-9397-08002B2CF9AE}" pid="9" name="MSIP_Label_bf4b7b92-9708-4942-8fd7-f99d10f83297_ContentBits">
    <vt:lpwstr>0</vt:lpwstr>
  </property>
</Properties>
</file>